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25"/>
  </p:notesMasterIdLst>
  <p:sldIdLst>
    <p:sldId id="304" r:id="rId2"/>
    <p:sldId id="307" r:id="rId3"/>
    <p:sldId id="306" r:id="rId4"/>
    <p:sldId id="259" r:id="rId5"/>
    <p:sldId id="308" r:id="rId6"/>
    <p:sldId id="309" r:id="rId7"/>
    <p:sldId id="314" r:id="rId8"/>
    <p:sldId id="311" r:id="rId9"/>
    <p:sldId id="312" r:id="rId10"/>
    <p:sldId id="316" r:id="rId11"/>
    <p:sldId id="317" r:id="rId12"/>
    <p:sldId id="318" r:id="rId13"/>
    <p:sldId id="320" r:id="rId14"/>
    <p:sldId id="321" r:id="rId15"/>
    <p:sldId id="323" r:id="rId16"/>
    <p:sldId id="324" r:id="rId17"/>
    <p:sldId id="325" r:id="rId18"/>
    <p:sldId id="326" r:id="rId19"/>
    <p:sldId id="328" r:id="rId20"/>
    <p:sldId id="329" r:id="rId21"/>
    <p:sldId id="332" r:id="rId22"/>
    <p:sldId id="333" r:id="rId23"/>
    <p:sldId id="334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3FE"/>
    <a:srgbClr val="B4B4B4"/>
    <a:srgbClr val="DDF1FE"/>
    <a:srgbClr val="8B8B8B"/>
    <a:srgbClr val="77C6F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EF62B8-59E4-479A-B303-CBA1356497F6}">
  <a:tblStyle styleId="{C8EF62B8-59E4-479A-B303-CBA1356497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643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186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466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157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231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80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32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68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1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2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300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69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423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804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541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868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18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0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220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645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09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177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26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9" r:id="rId5"/>
    <p:sldLayoutId id="2147483660" r:id="rId6"/>
    <p:sldLayoutId id="2147483665" r:id="rId7"/>
    <p:sldLayoutId id="2147483669" r:id="rId8"/>
    <p:sldLayoutId id="2147483670" r:id="rId9"/>
    <p:sldLayoutId id="2147483671" r:id="rId10"/>
    <p:sldLayoutId id="2147483673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222;p26">
            <a:extLst>
              <a:ext uri="{FF2B5EF4-FFF2-40B4-BE49-F238E27FC236}">
                <a16:creationId xmlns:a16="http://schemas.microsoft.com/office/drawing/2014/main" id="{7F15823A-54A7-0906-1DC9-A7EAEBB38006}"/>
              </a:ext>
            </a:extLst>
          </p:cNvPr>
          <p:cNvSpPr/>
          <p:nvPr/>
        </p:nvSpPr>
        <p:spPr>
          <a:xfrm>
            <a:off x="2028384" y="1152486"/>
            <a:ext cx="2655156" cy="272400"/>
          </a:xfrm>
          <a:prstGeom prst="roundRect">
            <a:avLst>
              <a:gd name="adj" fmla="val 50000"/>
            </a:avLst>
          </a:prstGeom>
          <a:solidFill>
            <a:srgbClr val="DDF1FE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22;p26">
            <a:extLst>
              <a:ext uri="{FF2B5EF4-FFF2-40B4-BE49-F238E27FC236}">
                <a16:creationId xmlns:a16="http://schemas.microsoft.com/office/drawing/2014/main" id="{25A8709A-11D9-5A58-BB92-8F580955ACB4}"/>
              </a:ext>
            </a:extLst>
          </p:cNvPr>
          <p:cNvSpPr/>
          <p:nvPr/>
        </p:nvSpPr>
        <p:spPr>
          <a:xfrm>
            <a:off x="2353075" y="1670133"/>
            <a:ext cx="2459182" cy="272400"/>
          </a:xfrm>
          <a:prstGeom prst="roundRect">
            <a:avLst>
              <a:gd name="adj" fmla="val 50000"/>
            </a:avLst>
          </a:prstGeom>
          <a:solidFill>
            <a:srgbClr val="DDF1FE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1842362" y="907239"/>
            <a:ext cx="5073710" cy="10352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b="1" i="0" u="none" strike="noStrike" baseline="0" dirty="0">
                <a:latin typeface="BTitrBold"/>
                <a:cs typeface="B Titr" panose="00000700000000000000" pitchFamily="2" charset="-78"/>
              </a:rPr>
              <a:t>برسی الگوریتم تکامل عصبی عمیق در آموزش شبکه های عصبی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6180804" y="2699193"/>
            <a:ext cx="2888201" cy="833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ارائه دهنده: کیوان ایپچی حق</a:t>
            </a:r>
          </a:p>
          <a:p>
            <a:pPr algn="r" rtl="1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استاد راهنما: دکتر رضا صفا بخش</a:t>
            </a: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4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بهار 1401</a:t>
            </a:r>
            <a:endParaRPr lang="en-US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300" name="Graphic 299">
            <a:extLst>
              <a:ext uri="{FF2B5EF4-FFF2-40B4-BE49-F238E27FC236}">
                <a16:creationId xmlns:a16="http://schemas.microsoft.com/office/drawing/2014/main" id="{9F3FB0F8-9383-7CBD-9059-D0BD3AF6F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9189" y="3866714"/>
            <a:ext cx="1060261" cy="1187207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CC9666D7-5F5A-F24A-636D-2FE07A4ED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5" y="2705431"/>
            <a:ext cx="5521652" cy="2367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16768D-1F77-4292-F5CD-A379F8043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591" y="3826728"/>
            <a:ext cx="1261410" cy="914522"/>
          </a:xfrm>
          <a:prstGeom prst="rect">
            <a:avLst/>
          </a:prstGeom>
        </p:spPr>
      </p:pic>
      <p:sp>
        <p:nvSpPr>
          <p:cNvPr id="11" name="Google Shape;1885;p35">
            <a:extLst>
              <a:ext uri="{FF2B5EF4-FFF2-40B4-BE49-F238E27FC236}">
                <a16:creationId xmlns:a16="http://schemas.microsoft.com/office/drawing/2014/main" id="{9E0432B3-5ED7-7750-B6A3-0C7A0EC7A85D}"/>
              </a:ext>
            </a:extLst>
          </p:cNvPr>
          <p:cNvSpPr txBox="1">
            <a:spLocks/>
          </p:cNvSpPr>
          <p:nvPr/>
        </p:nvSpPr>
        <p:spPr>
          <a:xfrm>
            <a:off x="7763145" y="4671882"/>
            <a:ext cx="1380855" cy="47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 rtl="1"/>
            <a:r>
              <a:rPr lang="fa-IR" sz="900" dirty="0">
                <a:solidFill>
                  <a:schemeClr val="tx1"/>
                </a:solidFill>
                <a:cs typeface="B Titr" panose="00000700000000000000" pitchFamily="2" charset="-78"/>
              </a:rPr>
              <a:t>دانشکده مهندسی کامپیوتر</a:t>
            </a:r>
          </a:p>
          <a:p>
            <a:pPr algn="ctr" rtl="1"/>
            <a:r>
              <a:rPr lang="fa-IR" sz="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B Titr" panose="00000700000000000000" pitchFamily="2" charset="-78"/>
              </a:rPr>
              <a:t>و فناوری اطلاعات</a:t>
            </a:r>
            <a:endParaRPr lang="en-US" sz="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701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195;p40">
            <a:extLst>
              <a:ext uri="{FF2B5EF4-FFF2-40B4-BE49-F238E27FC236}">
                <a16:creationId xmlns:a16="http://schemas.microsoft.com/office/drawing/2014/main" id="{747D96E0-60FE-3414-6758-C197EC94F8CF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781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استراتژی های تکاملی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(ادامه روش ها)</a:t>
            </a:r>
          </a:p>
        </p:txBody>
      </p:sp>
      <p:sp>
        <p:nvSpPr>
          <p:cNvPr id="25" name="Google Shape;2177;p39">
            <a:extLst>
              <a:ext uri="{FF2B5EF4-FFF2-40B4-BE49-F238E27FC236}">
                <a16:creationId xmlns:a16="http://schemas.microsoft.com/office/drawing/2014/main" id="{598AFD6F-B517-7151-688D-A05D9B53BB7A}"/>
              </a:ext>
            </a:extLst>
          </p:cNvPr>
          <p:cNvSpPr txBox="1">
            <a:spLocks/>
          </p:cNvSpPr>
          <p:nvPr/>
        </p:nvSpPr>
        <p:spPr>
          <a:xfrm>
            <a:off x="5339340" y="1413380"/>
            <a:ext cx="2744787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r" rtl="1"/>
            <a:r>
              <a:rPr lang="fa-IR" sz="2000" dirty="0">
                <a:cs typeface="B Titr" panose="00000700000000000000" pitchFamily="2" charset="-78"/>
              </a:rPr>
              <a:t>در جست و جو تازگی</a:t>
            </a:r>
          </a:p>
        </p:txBody>
      </p:sp>
      <p:sp>
        <p:nvSpPr>
          <p:cNvPr id="55" name="Google Shape;2200;p40">
            <a:extLst>
              <a:ext uri="{FF2B5EF4-FFF2-40B4-BE49-F238E27FC236}">
                <a16:creationId xmlns:a16="http://schemas.microsoft.com/office/drawing/2014/main" id="{FC710EED-DECF-40B0-A85F-23A8DE21D54D}"/>
              </a:ext>
            </a:extLst>
          </p:cNvPr>
          <p:cNvSpPr txBox="1">
            <a:spLocks/>
          </p:cNvSpPr>
          <p:nvPr/>
        </p:nvSpPr>
        <p:spPr>
          <a:xfrm>
            <a:off x="4986743" y="3743538"/>
            <a:ext cx="3117273" cy="114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عدم وجود تابع هدف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فرصتی برای پیشرفت ساختار های نوپا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مسئله دوپا انسان نما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14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B0D7D-9330-D4A5-D716-5E1F9765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33" y="861296"/>
            <a:ext cx="1974131" cy="1561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1B72D-11FD-9BB4-6DDC-E1EEF1F5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" y="2793815"/>
            <a:ext cx="4980890" cy="2307192"/>
          </a:xfrm>
          <a:prstGeom prst="rect">
            <a:avLst/>
          </a:prstGeom>
        </p:spPr>
      </p:pic>
      <p:sp>
        <p:nvSpPr>
          <p:cNvPr id="10" name="Google Shape;13077;p75">
            <a:extLst>
              <a:ext uri="{FF2B5EF4-FFF2-40B4-BE49-F238E27FC236}">
                <a16:creationId xmlns:a16="http://schemas.microsoft.com/office/drawing/2014/main" id="{CEA5EE16-4A71-30F3-2320-E57DA80BD8C5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10/23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6A4D3C-49E5-0B04-2220-94EC1DA940F4}"/>
              </a:ext>
            </a:extLst>
          </p:cNvPr>
          <p:cNvSpPr/>
          <p:nvPr/>
        </p:nvSpPr>
        <p:spPr>
          <a:xfrm>
            <a:off x="545830" y="4889429"/>
            <a:ext cx="3993423" cy="224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200;p40">
            <a:extLst>
              <a:ext uri="{FF2B5EF4-FFF2-40B4-BE49-F238E27FC236}">
                <a16:creationId xmlns:a16="http://schemas.microsoft.com/office/drawing/2014/main" id="{A77042A0-4E29-B205-5DEC-029CF9040BFB}"/>
              </a:ext>
            </a:extLst>
          </p:cNvPr>
          <p:cNvSpPr txBox="1">
            <a:spLocks/>
          </p:cNvSpPr>
          <p:nvPr/>
        </p:nvSpPr>
        <p:spPr>
          <a:xfrm>
            <a:off x="4966854" y="2616485"/>
            <a:ext cx="3117273" cy="86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از بین رفتن اعضای ناکارآمد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بها ندادن به ساختار های جدید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دخالت انسان در تنظیم کارکرد الگوریتم</a:t>
            </a:r>
          </a:p>
        </p:txBody>
      </p:sp>
      <p:sp>
        <p:nvSpPr>
          <p:cNvPr id="11" name="Google Shape;3468;p59">
            <a:extLst>
              <a:ext uri="{FF2B5EF4-FFF2-40B4-BE49-F238E27FC236}">
                <a16:creationId xmlns:a16="http://schemas.microsoft.com/office/drawing/2014/main" id="{116BAD60-1022-CCB6-8D5F-86EA194ECA68}"/>
              </a:ext>
            </a:extLst>
          </p:cNvPr>
          <p:cNvSpPr txBox="1">
            <a:spLocks/>
          </p:cNvSpPr>
          <p:nvPr/>
        </p:nvSpPr>
        <p:spPr>
          <a:xfrm>
            <a:off x="5826939" y="2180219"/>
            <a:ext cx="25966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dirty="0">
                <a:solidFill>
                  <a:schemeClr val="accent1"/>
                </a:solidFill>
                <a:latin typeface="Calibri" panose="020F0502020204030204" pitchFamily="34" charset="0"/>
                <a:ea typeface="Barlow Semi Condensed Medium"/>
                <a:cs typeface="Calibri" panose="020F0502020204030204" pitchFamily="34" charset="0"/>
                <a:sym typeface="Barlow Semi Condensed Medium"/>
              </a:rPr>
              <a:t>نسل کشی الگوریتم ژنتیک</a:t>
            </a:r>
          </a:p>
        </p:txBody>
      </p:sp>
      <p:sp>
        <p:nvSpPr>
          <p:cNvPr id="18" name="Google Shape;3900;p37">
            <a:extLst>
              <a:ext uri="{FF2B5EF4-FFF2-40B4-BE49-F238E27FC236}">
                <a16:creationId xmlns:a16="http://schemas.microsoft.com/office/drawing/2014/main" id="{0F82AA60-5470-053A-D5E8-852648CED760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" name="Google Shape;3901;p37">
            <a:extLst>
              <a:ext uri="{FF2B5EF4-FFF2-40B4-BE49-F238E27FC236}">
                <a16:creationId xmlns:a16="http://schemas.microsoft.com/office/drawing/2014/main" id="{4623A42A-2BBF-91E2-0B1A-E078B4F3938A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" name="Google Shape;3903;p37">
            <a:extLst>
              <a:ext uri="{FF2B5EF4-FFF2-40B4-BE49-F238E27FC236}">
                <a16:creationId xmlns:a16="http://schemas.microsoft.com/office/drawing/2014/main" id="{5115C788-38B1-07E2-E3C4-A911649E90AD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" name="Google Shape;3902;p37">
            <a:extLst>
              <a:ext uri="{FF2B5EF4-FFF2-40B4-BE49-F238E27FC236}">
                <a16:creationId xmlns:a16="http://schemas.microsoft.com/office/drawing/2014/main" id="{DC90572B-8559-6F52-D6AD-8EDF6DF02ABC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3904;p37">
            <a:extLst>
              <a:ext uri="{FF2B5EF4-FFF2-40B4-BE49-F238E27FC236}">
                <a16:creationId xmlns:a16="http://schemas.microsoft.com/office/drawing/2014/main" id="{8B4D9DB8-83BD-D243-E9CB-B4D7BADDF31E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1EF42-8298-712E-3541-4A9946F34E8B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71C05B-9DC2-1B99-6782-7096C68EF340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36A795-EE29-33C3-696D-97651A132854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B5C7EB-F5E0-8DFC-DA31-1140F66AF370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63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1212273" y="1156813"/>
            <a:ext cx="6393872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400" dirty="0">
                <a:cs typeface="B Titr" panose="00000700000000000000" pitchFamily="2" charset="-78"/>
              </a:rPr>
              <a:t>تکامل عصبی عمیق</a:t>
            </a:r>
            <a:endParaRPr sz="4400" dirty="0">
              <a:cs typeface="B Titr" panose="00000700000000000000" pitchFamily="2" charset="-78"/>
            </a:endParaRPr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847109" y="2226612"/>
            <a:ext cx="3210110" cy="1237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معرفی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رمز گزاری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جهش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معاونت های رقابتی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گونه سازی</a:t>
            </a:r>
          </a:p>
        </p:txBody>
      </p:sp>
    </p:spTree>
    <p:extLst>
      <p:ext uri="{BB962C8B-B14F-4D97-AF65-F5344CB8AC3E}">
        <p14:creationId xmlns:p14="http://schemas.microsoft.com/office/powerpoint/2010/main" val="344609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:blinds/>
      </p:transition>
    </mc:Choice>
    <mc:Fallback xmlns="">
      <p:transition spd="slow" advClick="0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195;p40">
            <a:extLst>
              <a:ext uri="{FF2B5EF4-FFF2-40B4-BE49-F238E27FC236}">
                <a16:creationId xmlns:a16="http://schemas.microsoft.com/office/drawing/2014/main" id="{D4103CEB-5062-582B-89AC-890512D7305D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781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تکامل عصبی عمیق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(معرفی)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FDB6CA-65B6-EE4A-70F4-0A9FE0A5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7" y="2372591"/>
            <a:ext cx="4842163" cy="2076077"/>
          </a:xfrm>
          <a:prstGeom prst="rect">
            <a:avLst/>
          </a:prstGeom>
        </p:spPr>
      </p:pic>
      <p:sp>
        <p:nvSpPr>
          <p:cNvPr id="59" name="Google Shape;2200;p40">
            <a:extLst>
              <a:ext uri="{FF2B5EF4-FFF2-40B4-BE49-F238E27FC236}">
                <a16:creationId xmlns:a16="http://schemas.microsoft.com/office/drawing/2014/main" id="{1307F753-6513-2E05-E35B-1918C077713E}"/>
              </a:ext>
            </a:extLst>
          </p:cNvPr>
          <p:cNvSpPr txBox="1">
            <a:spLocks/>
          </p:cNvSpPr>
          <p:nvPr/>
        </p:nvSpPr>
        <p:spPr>
          <a:xfrm>
            <a:off x="2377441" y="1320921"/>
            <a:ext cx="5000106" cy="850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معروف ترین الگوریتم: </a:t>
            </a:r>
            <a:r>
              <a:rPr lang="en-US" sz="1200" dirty="0">
                <a:latin typeface="Calibri" panose="020F0502020204030204" pitchFamily="34" charset="0"/>
                <a:cs typeface="B Nazanin" panose="00000400000000000000" pitchFamily="2" charset="-78"/>
              </a:rPr>
              <a:t>NEAT (Neuroevolution of augmenting</a:t>
            </a:r>
            <a:r>
              <a:rPr lang="en-US" sz="14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B Nazanin" panose="00000400000000000000" pitchFamily="2" charset="-78"/>
              </a:rPr>
              <a:t>topologies)</a:t>
            </a:r>
            <a:endParaRPr lang="fa-IR" sz="1400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استفاده از مفاهیم الگوریتم ژنتیک و تکنیک جست و جو تازگی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قابلیت استفاده از روش گرادیان برای تولید جهش های امن تر</a:t>
            </a:r>
          </a:p>
        </p:txBody>
      </p:sp>
      <p:sp>
        <p:nvSpPr>
          <p:cNvPr id="7" name="Google Shape;13077;p75">
            <a:extLst>
              <a:ext uri="{FF2B5EF4-FFF2-40B4-BE49-F238E27FC236}">
                <a16:creationId xmlns:a16="http://schemas.microsoft.com/office/drawing/2014/main" id="{B72684A0-C516-CEB7-8A4E-8BA45A96E6DB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12/23</a:t>
            </a:r>
            <a:endParaRPr sz="1200" dirty="0"/>
          </a:p>
        </p:txBody>
      </p:sp>
      <p:sp>
        <p:nvSpPr>
          <p:cNvPr id="13" name="Google Shape;3900;p37">
            <a:extLst>
              <a:ext uri="{FF2B5EF4-FFF2-40B4-BE49-F238E27FC236}">
                <a16:creationId xmlns:a16="http://schemas.microsoft.com/office/drawing/2014/main" id="{89918000-E785-AC91-F856-7D707596E489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3901;p37">
            <a:extLst>
              <a:ext uri="{FF2B5EF4-FFF2-40B4-BE49-F238E27FC236}">
                <a16:creationId xmlns:a16="http://schemas.microsoft.com/office/drawing/2014/main" id="{75FB9487-7898-F68E-8270-01F84E0FD86C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3903;p37">
            <a:extLst>
              <a:ext uri="{FF2B5EF4-FFF2-40B4-BE49-F238E27FC236}">
                <a16:creationId xmlns:a16="http://schemas.microsoft.com/office/drawing/2014/main" id="{79EFE570-4FB1-79D8-EF51-EFE1CE2BF897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" name="Google Shape;3902;p37">
            <a:extLst>
              <a:ext uri="{FF2B5EF4-FFF2-40B4-BE49-F238E27FC236}">
                <a16:creationId xmlns:a16="http://schemas.microsoft.com/office/drawing/2014/main" id="{9101CCF5-A33E-8136-1AD6-317DE146BDD8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" name="Google Shape;3904;p37">
            <a:extLst>
              <a:ext uri="{FF2B5EF4-FFF2-40B4-BE49-F238E27FC236}">
                <a16:creationId xmlns:a16="http://schemas.microsoft.com/office/drawing/2014/main" id="{9463FFC4-13F2-50E0-99CE-6AF92AD55507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BCEBE4-7142-A2C8-D61A-D6C399767D9F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40EB57-BF3F-349D-2547-151ACD144BF9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EB76A4-2354-B4D2-4DD7-4D128730150B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0F5634-4313-D62D-304C-8B1A8460496A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8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195;p40">
            <a:extLst>
              <a:ext uri="{FF2B5EF4-FFF2-40B4-BE49-F238E27FC236}">
                <a16:creationId xmlns:a16="http://schemas.microsoft.com/office/drawing/2014/main" id="{D4103CEB-5062-582B-89AC-890512D7305D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781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تکامل عصبی عمیق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(ویژگی ها)</a:t>
            </a:r>
          </a:p>
        </p:txBody>
      </p:sp>
      <p:sp>
        <p:nvSpPr>
          <p:cNvPr id="5" name="Google Shape;3468;p59">
            <a:extLst>
              <a:ext uri="{FF2B5EF4-FFF2-40B4-BE49-F238E27FC236}">
                <a16:creationId xmlns:a16="http://schemas.microsoft.com/office/drawing/2014/main" id="{7A469DB0-4D4D-E999-6DA0-FF72031B11E8}"/>
              </a:ext>
            </a:extLst>
          </p:cNvPr>
          <p:cNvSpPr txBox="1">
            <a:spLocks/>
          </p:cNvSpPr>
          <p:nvPr/>
        </p:nvSpPr>
        <p:spPr>
          <a:xfrm>
            <a:off x="6267087" y="1726519"/>
            <a:ext cx="95247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800" dirty="0">
                <a:solidFill>
                  <a:schemeClr val="accent1"/>
                </a:solidFill>
                <a:latin typeface="Calibri" panose="020F0502020204030204" pitchFamily="34" charset="0"/>
                <a:ea typeface="Barlow Semi Condensed Medium"/>
                <a:cs typeface="Calibri" panose="020F0502020204030204" pitchFamily="34" charset="0"/>
                <a:sym typeface="Barlow Semi Condensed Medium"/>
              </a:rPr>
              <a:t>رمز گزاری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E77136-96C5-347C-76DE-7D64F6082611}"/>
              </a:ext>
            </a:extLst>
          </p:cNvPr>
          <p:cNvGrpSpPr/>
          <p:nvPr/>
        </p:nvGrpSpPr>
        <p:grpSpPr>
          <a:xfrm>
            <a:off x="7296972" y="1622833"/>
            <a:ext cx="575077" cy="576048"/>
            <a:chOff x="3848123" y="1910857"/>
            <a:chExt cx="575077" cy="576048"/>
          </a:xfrm>
        </p:grpSpPr>
        <p:sp>
          <p:nvSpPr>
            <p:cNvPr id="7" name="Google Shape;1807;p23">
              <a:extLst>
                <a:ext uri="{FF2B5EF4-FFF2-40B4-BE49-F238E27FC236}">
                  <a16:creationId xmlns:a16="http://schemas.microsoft.com/office/drawing/2014/main" id="{B013039A-0C55-6060-7890-0FFF4A838205}"/>
                </a:ext>
              </a:extLst>
            </p:cNvPr>
            <p:cNvSpPr/>
            <p:nvPr/>
          </p:nvSpPr>
          <p:spPr>
            <a:xfrm>
              <a:off x="3978986" y="2154738"/>
              <a:ext cx="244914" cy="168588"/>
            </a:xfrm>
            <a:custGeom>
              <a:avLst/>
              <a:gdLst/>
              <a:ahLst/>
              <a:cxnLst/>
              <a:rect l="l" t="t" r="r" b="b"/>
              <a:pathLst>
                <a:path w="7823" h="5385" extrusionOk="0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08;p23">
              <a:extLst>
                <a:ext uri="{FF2B5EF4-FFF2-40B4-BE49-F238E27FC236}">
                  <a16:creationId xmlns:a16="http://schemas.microsoft.com/office/drawing/2014/main" id="{8FCCBA81-36D2-7EE2-4898-E8014ABDBDEE}"/>
                </a:ext>
              </a:extLst>
            </p:cNvPr>
            <p:cNvSpPr/>
            <p:nvPr/>
          </p:nvSpPr>
          <p:spPr>
            <a:xfrm>
              <a:off x="3975042" y="2150793"/>
              <a:ext cx="252835" cy="176509"/>
            </a:xfrm>
            <a:custGeom>
              <a:avLst/>
              <a:gdLst/>
              <a:ahLst/>
              <a:cxnLst/>
              <a:rect l="l" t="t" r="r" b="b"/>
              <a:pathLst>
                <a:path w="8076" h="5638" extrusionOk="0">
                  <a:moveTo>
                    <a:pt x="7822" y="253"/>
                  </a:moveTo>
                  <a:lnTo>
                    <a:pt x="7822" y="5384"/>
                  </a:lnTo>
                  <a:lnTo>
                    <a:pt x="253" y="5384"/>
                  </a:lnTo>
                  <a:lnTo>
                    <a:pt x="253" y="253"/>
                  </a:lnTo>
                  <a:close/>
                  <a:moveTo>
                    <a:pt x="127" y="0"/>
                  </a:moveTo>
                  <a:cubicBezTo>
                    <a:pt x="32" y="0"/>
                    <a:pt x="0" y="63"/>
                    <a:pt x="0" y="127"/>
                  </a:cubicBezTo>
                  <a:lnTo>
                    <a:pt x="0" y="5510"/>
                  </a:lnTo>
                  <a:cubicBezTo>
                    <a:pt x="0" y="5574"/>
                    <a:pt x="32" y="5637"/>
                    <a:pt x="127" y="5637"/>
                  </a:cubicBezTo>
                  <a:lnTo>
                    <a:pt x="7949" y="5637"/>
                  </a:lnTo>
                  <a:cubicBezTo>
                    <a:pt x="8012" y="5637"/>
                    <a:pt x="8076" y="5574"/>
                    <a:pt x="8076" y="5510"/>
                  </a:cubicBezTo>
                  <a:lnTo>
                    <a:pt x="8076" y="127"/>
                  </a:lnTo>
                  <a:cubicBezTo>
                    <a:pt x="8076" y="63"/>
                    <a:pt x="8012" y="0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09;p23">
              <a:extLst>
                <a:ext uri="{FF2B5EF4-FFF2-40B4-BE49-F238E27FC236}">
                  <a16:creationId xmlns:a16="http://schemas.microsoft.com/office/drawing/2014/main" id="{F6C546C3-AFBC-7D1C-027C-7C7E88C9FE95}"/>
                </a:ext>
              </a:extLst>
            </p:cNvPr>
            <p:cNvSpPr/>
            <p:nvPr/>
          </p:nvSpPr>
          <p:spPr>
            <a:xfrm>
              <a:off x="4020625" y="2113099"/>
              <a:ext cx="244946" cy="168588"/>
            </a:xfrm>
            <a:custGeom>
              <a:avLst/>
              <a:gdLst/>
              <a:ahLst/>
              <a:cxnLst/>
              <a:rect l="l" t="t" r="r" b="b"/>
              <a:pathLst>
                <a:path w="7824" h="5385" extrusionOk="0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10;p23">
              <a:extLst>
                <a:ext uri="{FF2B5EF4-FFF2-40B4-BE49-F238E27FC236}">
                  <a16:creationId xmlns:a16="http://schemas.microsoft.com/office/drawing/2014/main" id="{C038EDC4-25BE-26AF-965A-CFA95BFAB3C8}"/>
                </a:ext>
              </a:extLst>
            </p:cNvPr>
            <p:cNvSpPr/>
            <p:nvPr/>
          </p:nvSpPr>
          <p:spPr>
            <a:xfrm>
              <a:off x="4016680" y="2109124"/>
              <a:ext cx="252835" cy="176540"/>
            </a:xfrm>
            <a:custGeom>
              <a:avLst/>
              <a:gdLst/>
              <a:ahLst/>
              <a:cxnLst/>
              <a:rect l="l" t="t" r="r" b="b"/>
              <a:pathLst>
                <a:path w="8076" h="5639" extrusionOk="0">
                  <a:moveTo>
                    <a:pt x="7822" y="254"/>
                  </a:moveTo>
                  <a:lnTo>
                    <a:pt x="7822" y="5385"/>
                  </a:lnTo>
                  <a:lnTo>
                    <a:pt x="253" y="5385"/>
                  </a:lnTo>
                  <a:lnTo>
                    <a:pt x="253" y="254"/>
                  </a:lnTo>
                  <a:close/>
                  <a:moveTo>
                    <a:pt x="127" y="1"/>
                  </a:moveTo>
                  <a:cubicBezTo>
                    <a:pt x="63" y="1"/>
                    <a:pt x="0" y="64"/>
                    <a:pt x="0" y="128"/>
                  </a:cubicBezTo>
                  <a:lnTo>
                    <a:pt x="0" y="5511"/>
                  </a:lnTo>
                  <a:cubicBezTo>
                    <a:pt x="0" y="5575"/>
                    <a:pt x="63" y="5638"/>
                    <a:pt x="127" y="5638"/>
                  </a:cubicBezTo>
                  <a:lnTo>
                    <a:pt x="7949" y="5638"/>
                  </a:lnTo>
                  <a:cubicBezTo>
                    <a:pt x="8044" y="5638"/>
                    <a:pt x="8076" y="5575"/>
                    <a:pt x="8076" y="5511"/>
                  </a:cubicBezTo>
                  <a:lnTo>
                    <a:pt x="8076" y="128"/>
                  </a:lnTo>
                  <a:cubicBezTo>
                    <a:pt x="8076" y="64"/>
                    <a:pt x="8044" y="1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11;p23">
              <a:extLst>
                <a:ext uri="{FF2B5EF4-FFF2-40B4-BE49-F238E27FC236}">
                  <a16:creationId xmlns:a16="http://schemas.microsoft.com/office/drawing/2014/main" id="{F7BFFD18-2897-4790-00BD-A3773CA648B7}"/>
                </a:ext>
              </a:extLst>
            </p:cNvPr>
            <p:cNvSpPr/>
            <p:nvPr/>
          </p:nvSpPr>
          <p:spPr>
            <a:xfrm>
              <a:off x="4061292" y="2072463"/>
              <a:ext cx="245916" cy="168556"/>
            </a:xfrm>
            <a:custGeom>
              <a:avLst/>
              <a:gdLst/>
              <a:ahLst/>
              <a:cxnLst/>
              <a:rect l="l" t="t" r="r" b="b"/>
              <a:pathLst>
                <a:path w="7855" h="5384" extrusionOk="0">
                  <a:moveTo>
                    <a:pt x="0" y="0"/>
                  </a:moveTo>
                  <a:lnTo>
                    <a:pt x="0" y="5384"/>
                  </a:lnTo>
                  <a:lnTo>
                    <a:pt x="7854" y="5384"/>
                  </a:lnTo>
                  <a:lnTo>
                    <a:pt x="7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12;p23">
              <a:extLst>
                <a:ext uri="{FF2B5EF4-FFF2-40B4-BE49-F238E27FC236}">
                  <a16:creationId xmlns:a16="http://schemas.microsoft.com/office/drawing/2014/main" id="{EBB79384-1C81-A2A6-7E2B-41EE6603B68D}"/>
                </a:ext>
              </a:extLst>
            </p:cNvPr>
            <p:cNvSpPr/>
            <p:nvPr/>
          </p:nvSpPr>
          <p:spPr>
            <a:xfrm>
              <a:off x="4057316" y="2068487"/>
              <a:ext cx="253837" cy="176509"/>
            </a:xfrm>
            <a:custGeom>
              <a:avLst/>
              <a:gdLst/>
              <a:ahLst/>
              <a:cxnLst/>
              <a:rect l="l" t="t" r="r" b="b"/>
              <a:pathLst>
                <a:path w="8108" h="5638" extrusionOk="0">
                  <a:moveTo>
                    <a:pt x="7823" y="254"/>
                  </a:moveTo>
                  <a:lnTo>
                    <a:pt x="7823" y="5384"/>
                  </a:lnTo>
                  <a:lnTo>
                    <a:pt x="254" y="5384"/>
                  </a:ln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5511"/>
                  </a:lnTo>
                  <a:cubicBezTo>
                    <a:pt x="1" y="5574"/>
                    <a:pt x="64" y="5638"/>
                    <a:pt x="127" y="5638"/>
                  </a:cubicBezTo>
                  <a:lnTo>
                    <a:pt x="7981" y="5638"/>
                  </a:lnTo>
                  <a:cubicBezTo>
                    <a:pt x="8044" y="5638"/>
                    <a:pt x="8108" y="5574"/>
                    <a:pt x="8108" y="5511"/>
                  </a:cubicBezTo>
                  <a:lnTo>
                    <a:pt x="8108" y="127"/>
                  </a:lnTo>
                  <a:cubicBezTo>
                    <a:pt x="8108" y="64"/>
                    <a:pt x="8044" y="1"/>
                    <a:pt x="798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13;p23">
              <a:extLst>
                <a:ext uri="{FF2B5EF4-FFF2-40B4-BE49-F238E27FC236}">
                  <a16:creationId xmlns:a16="http://schemas.microsoft.com/office/drawing/2014/main" id="{3FD33E14-14CC-E2DF-3C8A-5F99EFE9C405}"/>
                </a:ext>
              </a:extLst>
            </p:cNvPr>
            <p:cNvSpPr/>
            <p:nvPr/>
          </p:nvSpPr>
          <p:spPr>
            <a:xfrm>
              <a:off x="3848123" y="1910857"/>
              <a:ext cx="575077" cy="576048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4" y="539"/>
                  </a:moveTo>
                  <a:cubicBezTo>
                    <a:pt x="13966" y="539"/>
                    <a:pt x="17862" y="4434"/>
                    <a:pt x="17862" y="9216"/>
                  </a:cubicBezTo>
                  <a:cubicBezTo>
                    <a:pt x="17862" y="13998"/>
                    <a:pt x="13966" y="17893"/>
                    <a:pt x="9184" y="17893"/>
                  </a:cubicBezTo>
                  <a:cubicBezTo>
                    <a:pt x="4402" y="17893"/>
                    <a:pt x="507" y="13998"/>
                    <a:pt x="507" y="9216"/>
                  </a:cubicBezTo>
                  <a:cubicBezTo>
                    <a:pt x="507" y="4434"/>
                    <a:pt x="4402" y="539"/>
                    <a:pt x="9184" y="539"/>
                  </a:cubicBezTo>
                  <a:close/>
                  <a:moveTo>
                    <a:pt x="9184" y="0"/>
                  </a:moveTo>
                  <a:cubicBezTo>
                    <a:pt x="4117" y="0"/>
                    <a:pt x="0" y="4117"/>
                    <a:pt x="0" y="9216"/>
                  </a:cubicBezTo>
                  <a:cubicBezTo>
                    <a:pt x="0" y="14283"/>
                    <a:pt x="4117" y="18400"/>
                    <a:pt x="9184" y="18400"/>
                  </a:cubicBezTo>
                  <a:cubicBezTo>
                    <a:pt x="14251" y="18400"/>
                    <a:pt x="18368" y="14283"/>
                    <a:pt x="18368" y="9216"/>
                  </a:cubicBezTo>
                  <a:cubicBezTo>
                    <a:pt x="18368" y="4117"/>
                    <a:pt x="14251" y="0"/>
                    <a:pt x="9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E5DB80F-39DA-8E85-9FDD-9391FA3C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74" y="1349242"/>
            <a:ext cx="4194117" cy="20728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2155;p71">
            <a:extLst>
              <a:ext uri="{FF2B5EF4-FFF2-40B4-BE49-F238E27FC236}">
                <a16:creationId xmlns:a16="http://schemas.microsoft.com/office/drawing/2014/main" id="{0F5A46CD-366C-6126-746C-F8C547FD1AED}"/>
              </a:ext>
            </a:extLst>
          </p:cNvPr>
          <p:cNvGrpSpPr/>
          <p:nvPr/>
        </p:nvGrpSpPr>
        <p:grpSpPr>
          <a:xfrm flipH="1">
            <a:off x="7441640" y="2664404"/>
            <a:ext cx="783189" cy="1030838"/>
            <a:chOff x="844912" y="1819635"/>
            <a:chExt cx="329836" cy="510016"/>
          </a:xfrm>
        </p:grpSpPr>
        <p:sp>
          <p:nvSpPr>
            <p:cNvPr id="47" name="Google Shape;12156;p71">
              <a:extLst>
                <a:ext uri="{FF2B5EF4-FFF2-40B4-BE49-F238E27FC236}">
                  <a16:creationId xmlns:a16="http://schemas.microsoft.com/office/drawing/2014/main" id="{AEEDD880-1AC4-7DB4-03B2-2961297185C1}"/>
                </a:ext>
              </a:extLst>
            </p:cNvPr>
            <p:cNvSpPr/>
            <p:nvPr/>
          </p:nvSpPr>
          <p:spPr>
            <a:xfrm>
              <a:off x="844912" y="2015566"/>
              <a:ext cx="118283" cy="118477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57;p71">
              <a:extLst>
                <a:ext uri="{FF2B5EF4-FFF2-40B4-BE49-F238E27FC236}">
                  <a16:creationId xmlns:a16="http://schemas.microsoft.com/office/drawing/2014/main" id="{38CBEF83-7080-3FC6-C6EC-84B68E6D7842}"/>
                </a:ext>
              </a:extLst>
            </p:cNvPr>
            <p:cNvSpPr/>
            <p:nvPr/>
          </p:nvSpPr>
          <p:spPr>
            <a:xfrm>
              <a:off x="1013654" y="2074499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58;p71">
              <a:extLst>
                <a:ext uri="{FF2B5EF4-FFF2-40B4-BE49-F238E27FC236}">
                  <a16:creationId xmlns:a16="http://schemas.microsoft.com/office/drawing/2014/main" id="{D3456F6A-4BA7-DA6C-F33B-9A4F09F8BFC2}"/>
                </a:ext>
              </a:extLst>
            </p:cNvPr>
            <p:cNvSpPr/>
            <p:nvPr/>
          </p:nvSpPr>
          <p:spPr>
            <a:xfrm>
              <a:off x="1013654" y="1836607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noFill/>
            <a:ln w="9525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59;p71">
              <a:extLst>
                <a:ext uri="{FF2B5EF4-FFF2-40B4-BE49-F238E27FC236}">
                  <a16:creationId xmlns:a16="http://schemas.microsoft.com/office/drawing/2014/main" id="{F07E633F-E769-9A98-6C71-3C2A6C360594}"/>
                </a:ext>
              </a:extLst>
            </p:cNvPr>
            <p:cNvSpPr/>
            <p:nvPr/>
          </p:nvSpPr>
          <p:spPr>
            <a:xfrm>
              <a:off x="1004031" y="2056625"/>
              <a:ext cx="35958" cy="35958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160;p71">
              <a:extLst>
                <a:ext uri="{FF2B5EF4-FFF2-40B4-BE49-F238E27FC236}">
                  <a16:creationId xmlns:a16="http://schemas.microsoft.com/office/drawing/2014/main" id="{DB37C25B-A973-80BD-CA35-083F02B6AAA4}"/>
                </a:ext>
              </a:extLst>
            </p:cNvPr>
            <p:cNvSpPr/>
            <p:nvPr/>
          </p:nvSpPr>
          <p:spPr>
            <a:xfrm>
              <a:off x="1149398" y="2295742"/>
              <a:ext cx="25351" cy="33909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161;p71">
              <a:extLst>
                <a:ext uri="{FF2B5EF4-FFF2-40B4-BE49-F238E27FC236}">
                  <a16:creationId xmlns:a16="http://schemas.microsoft.com/office/drawing/2014/main" id="{5F1356B1-548F-D4DC-2CFC-3301BDDBA683}"/>
                </a:ext>
              </a:extLst>
            </p:cNvPr>
            <p:cNvSpPr/>
            <p:nvPr/>
          </p:nvSpPr>
          <p:spPr>
            <a:xfrm>
              <a:off x="1149398" y="1819635"/>
              <a:ext cx="25351" cy="34032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2200;p40">
            <a:extLst>
              <a:ext uri="{FF2B5EF4-FFF2-40B4-BE49-F238E27FC236}">
                <a16:creationId xmlns:a16="http://schemas.microsoft.com/office/drawing/2014/main" id="{B5FE5D80-BC4D-9CDE-3F7B-40FEE6574DDC}"/>
              </a:ext>
            </a:extLst>
          </p:cNvPr>
          <p:cNvSpPr txBox="1">
            <a:spLocks/>
          </p:cNvSpPr>
          <p:nvPr/>
        </p:nvSpPr>
        <p:spPr>
          <a:xfrm>
            <a:off x="4306618" y="2125762"/>
            <a:ext cx="3117273" cy="114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r" rtl="1"/>
            <a:r>
              <a:rPr lang="fa-IR" sz="1800" b="1" dirty="0">
                <a:latin typeface="Calibri" panose="020F0502020204030204" pitchFamily="34" charset="0"/>
                <a:cs typeface="B Nazanin" panose="00000400000000000000" pitchFamily="2" charset="-78"/>
              </a:rPr>
              <a:t>مستقیم</a:t>
            </a:r>
            <a:endParaRPr lang="fa-IR" sz="1400" b="1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algn="r" rtl="1"/>
            <a:r>
              <a:rPr lang="fa-IR" sz="1400" dirty="0" err="1">
                <a:latin typeface="Calibri" panose="020F0502020204030204" pitchFamily="34" charset="0"/>
                <a:cs typeface="B Nazanin" panose="00000400000000000000" pitchFamily="2" charset="-78"/>
              </a:rPr>
              <a:t>رمزگزاری</a:t>
            </a: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 صریح ویژگی ها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رمز گزاری دو-دو-</a:t>
            </a:r>
            <a:r>
              <a:rPr lang="fa-IR" sz="1400" dirty="0" err="1">
                <a:latin typeface="Calibri" panose="020F0502020204030204" pitchFamily="34" charset="0"/>
                <a:cs typeface="B Nazanin" panose="00000400000000000000" pitchFamily="2" charset="-78"/>
              </a:rPr>
              <a:t>یی</a:t>
            </a: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 0 و 1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رمز گزاری گراف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14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54" name="Google Shape;2200;p40">
            <a:extLst>
              <a:ext uri="{FF2B5EF4-FFF2-40B4-BE49-F238E27FC236}">
                <a16:creationId xmlns:a16="http://schemas.microsoft.com/office/drawing/2014/main" id="{0B388970-B832-330E-DD2B-2299A175087B}"/>
              </a:ext>
            </a:extLst>
          </p:cNvPr>
          <p:cNvSpPr txBox="1">
            <a:spLocks/>
          </p:cNvSpPr>
          <p:nvPr/>
        </p:nvSpPr>
        <p:spPr>
          <a:xfrm>
            <a:off x="4315491" y="3179532"/>
            <a:ext cx="3117273" cy="114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r" rtl="1"/>
            <a:r>
              <a:rPr lang="fa-IR" sz="1800" b="1" dirty="0">
                <a:latin typeface="Calibri" panose="020F0502020204030204" pitchFamily="34" charset="0"/>
                <a:cs typeface="B Nazanin" panose="00000400000000000000" pitchFamily="2" charset="-78"/>
              </a:rPr>
              <a:t>غیر مستقیم</a:t>
            </a:r>
            <a:endParaRPr lang="fa-IR" sz="1400" b="1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algn="r" rtl="1"/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تنظیم قوانین و پارامتر ها برای هر ژن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می تواند موجب سو گیری شدید شود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دخالت انسان در کار است</a:t>
            </a:r>
          </a:p>
        </p:txBody>
      </p:sp>
      <p:sp>
        <p:nvSpPr>
          <p:cNvPr id="56" name="Google Shape;2200;p40">
            <a:extLst>
              <a:ext uri="{FF2B5EF4-FFF2-40B4-BE49-F238E27FC236}">
                <a16:creationId xmlns:a16="http://schemas.microsoft.com/office/drawing/2014/main" id="{C13E179F-B249-E48A-40C8-009422DAB622}"/>
              </a:ext>
            </a:extLst>
          </p:cNvPr>
          <p:cNvSpPr txBox="1">
            <a:spLocks/>
          </p:cNvSpPr>
          <p:nvPr/>
        </p:nvSpPr>
        <p:spPr>
          <a:xfrm>
            <a:off x="3723173" y="4073929"/>
            <a:ext cx="4673660" cy="63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r" rtl="1">
              <a:buFontTx/>
              <a:buChar char="-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استفاده از روش مستقیم</a:t>
            </a:r>
          </a:p>
          <a:p>
            <a:pPr marL="285750" indent="-285750" algn="r" rtl="1">
              <a:buFontTx/>
              <a:buChar char="-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سادگی و درک بالاتر</a:t>
            </a:r>
          </a:p>
        </p:txBody>
      </p:sp>
      <p:sp>
        <p:nvSpPr>
          <p:cNvPr id="25" name="Google Shape;13077;p75">
            <a:extLst>
              <a:ext uri="{FF2B5EF4-FFF2-40B4-BE49-F238E27FC236}">
                <a16:creationId xmlns:a16="http://schemas.microsoft.com/office/drawing/2014/main" id="{5592F428-3ACA-DB08-4B5D-92A7B8AD21CD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13/23</a:t>
            </a:r>
            <a:endParaRPr sz="1200" dirty="0"/>
          </a:p>
        </p:txBody>
      </p:sp>
      <p:sp>
        <p:nvSpPr>
          <p:cNvPr id="31" name="Google Shape;3900;p37">
            <a:extLst>
              <a:ext uri="{FF2B5EF4-FFF2-40B4-BE49-F238E27FC236}">
                <a16:creationId xmlns:a16="http://schemas.microsoft.com/office/drawing/2014/main" id="{0D2F167A-9175-F276-AC4C-D8AC7FBBDFAE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" name="Google Shape;3901;p37">
            <a:extLst>
              <a:ext uri="{FF2B5EF4-FFF2-40B4-BE49-F238E27FC236}">
                <a16:creationId xmlns:a16="http://schemas.microsoft.com/office/drawing/2014/main" id="{89AD1231-50C5-F2A8-6936-42A44ADA10D5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" name="Google Shape;3903;p37">
            <a:extLst>
              <a:ext uri="{FF2B5EF4-FFF2-40B4-BE49-F238E27FC236}">
                <a16:creationId xmlns:a16="http://schemas.microsoft.com/office/drawing/2014/main" id="{DDB66ACC-513A-E0DF-8C0C-2ECC736A459E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" name="Google Shape;3902;p37">
            <a:extLst>
              <a:ext uri="{FF2B5EF4-FFF2-40B4-BE49-F238E27FC236}">
                <a16:creationId xmlns:a16="http://schemas.microsoft.com/office/drawing/2014/main" id="{AB47834F-5677-0663-F630-D68FABC5E431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" name="Google Shape;3904;p37">
            <a:extLst>
              <a:ext uri="{FF2B5EF4-FFF2-40B4-BE49-F238E27FC236}">
                <a16:creationId xmlns:a16="http://schemas.microsoft.com/office/drawing/2014/main" id="{4C285B6E-DA57-DA0B-7C7C-74DDDC77ECAF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940F7C-05FE-39CA-7A70-077FF3885F3B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E05008-AE48-3D29-25E4-820AD9773CBB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15A5816-C92D-AF72-04C9-B00CC85035B8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8E597D-1E85-27D3-E7C7-9284016CBFBB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63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195;p40">
            <a:extLst>
              <a:ext uri="{FF2B5EF4-FFF2-40B4-BE49-F238E27FC236}">
                <a16:creationId xmlns:a16="http://schemas.microsoft.com/office/drawing/2014/main" id="{D4103CEB-5062-582B-89AC-890512D7305D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781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تکامل عصبی عمیق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(ادامه ویژگی ها)</a:t>
            </a:r>
          </a:p>
        </p:txBody>
      </p:sp>
      <p:sp>
        <p:nvSpPr>
          <p:cNvPr id="5" name="Google Shape;3468;p59">
            <a:extLst>
              <a:ext uri="{FF2B5EF4-FFF2-40B4-BE49-F238E27FC236}">
                <a16:creationId xmlns:a16="http://schemas.microsoft.com/office/drawing/2014/main" id="{7A469DB0-4D4D-E999-6DA0-FF72031B11E8}"/>
              </a:ext>
            </a:extLst>
          </p:cNvPr>
          <p:cNvSpPr txBox="1">
            <a:spLocks/>
          </p:cNvSpPr>
          <p:nvPr/>
        </p:nvSpPr>
        <p:spPr>
          <a:xfrm>
            <a:off x="6407958" y="1726519"/>
            <a:ext cx="95247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800" dirty="0">
                <a:solidFill>
                  <a:schemeClr val="accent1"/>
                </a:solidFill>
                <a:latin typeface="Calibri" panose="020F0502020204030204" pitchFamily="34" charset="0"/>
                <a:ea typeface="Barlow Semi Condensed Medium"/>
                <a:cs typeface="Calibri" panose="020F0502020204030204" pitchFamily="34" charset="0"/>
                <a:sym typeface="Barlow Semi Condensed Medium"/>
              </a:rPr>
              <a:t>جهش</a:t>
            </a:r>
          </a:p>
        </p:txBody>
      </p:sp>
      <p:grpSp>
        <p:nvGrpSpPr>
          <p:cNvPr id="19" name="Google Shape;12155;p71">
            <a:extLst>
              <a:ext uri="{FF2B5EF4-FFF2-40B4-BE49-F238E27FC236}">
                <a16:creationId xmlns:a16="http://schemas.microsoft.com/office/drawing/2014/main" id="{0F5A46CD-366C-6126-746C-F8C547FD1AED}"/>
              </a:ext>
            </a:extLst>
          </p:cNvPr>
          <p:cNvGrpSpPr/>
          <p:nvPr/>
        </p:nvGrpSpPr>
        <p:grpSpPr>
          <a:xfrm flipH="1">
            <a:off x="7672749" y="2961505"/>
            <a:ext cx="783189" cy="1030838"/>
            <a:chOff x="844912" y="1819635"/>
            <a:chExt cx="329836" cy="510016"/>
          </a:xfrm>
        </p:grpSpPr>
        <p:sp>
          <p:nvSpPr>
            <p:cNvPr id="47" name="Google Shape;12156;p71">
              <a:extLst>
                <a:ext uri="{FF2B5EF4-FFF2-40B4-BE49-F238E27FC236}">
                  <a16:creationId xmlns:a16="http://schemas.microsoft.com/office/drawing/2014/main" id="{AEEDD880-1AC4-7DB4-03B2-2961297185C1}"/>
                </a:ext>
              </a:extLst>
            </p:cNvPr>
            <p:cNvSpPr/>
            <p:nvPr/>
          </p:nvSpPr>
          <p:spPr>
            <a:xfrm>
              <a:off x="844912" y="2015566"/>
              <a:ext cx="118283" cy="118477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57;p71">
              <a:extLst>
                <a:ext uri="{FF2B5EF4-FFF2-40B4-BE49-F238E27FC236}">
                  <a16:creationId xmlns:a16="http://schemas.microsoft.com/office/drawing/2014/main" id="{38CBEF83-7080-3FC6-C6EC-84B68E6D7842}"/>
                </a:ext>
              </a:extLst>
            </p:cNvPr>
            <p:cNvSpPr/>
            <p:nvPr/>
          </p:nvSpPr>
          <p:spPr>
            <a:xfrm>
              <a:off x="1013654" y="2074499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58;p71">
              <a:extLst>
                <a:ext uri="{FF2B5EF4-FFF2-40B4-BE49-F238E27FC236}">
                  <a16:creationId xmlns:a16="http://schemas.microsoft.com/office/drawing/2014/main" id="{D3456F6A-4BA7-DA6C-F33B-9A4F09F8BFC2}"/>
                </a:ext>
              </a:extLst>
            </p:cNvPr>
            <p:cNvSpPr/>
            <p:nvPr/>
          </p:nvSpPr>
          <p:spPr>
            <a:xfrm>
              <a:off x="1013654" y="1836607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noFill/>
            <a:ln w="9525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59;p71">
              <a:extLst>
                <a:ext uri="{FF2B5EF4-FFF2-40B4-BE49-F238E27FC236}">
                  <a16:creationId xmlns:a16="http://schemas.microsoft.com/office/drawing/2014/main" id="{F07E633F-E769-9A98-6C71-3C2A6C360594}"/>
                </a:ext>
              </a:extLst>
            </p:cNvPr>
            <p:cNvSpPr/>
            <p:nvPr/>
          </p:nvSpPr>
          <p:spPr>
            <a:xfrm>
              <a:off x="1004031" y="2056625"/>
              <a:ext cx="35958" cy="35958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160;p71">
              <a:extLst>
                <a:ext uri="{FF2B5EF4-FFF2-40B4-BE49-F238E27FC236}">
                  <a16:creationId xmlns:a16="http://schemas.microsoft.com/office/drawing/2014/main" id="{DB37C25B-A973-80BD-CA35-083F02B6AAA4}"/>
                </a:ext>
              </a:extLst>
            </p:cNvPr>
            <p:cNvSpPr/>
            <p:nvPr/>
          </p:nvSpPr>
          <p:spPr>
            <a:xfrm>
              <a:off x="1149398" y="2295742"/>
              <a:ext cx="25351" cy="33909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161;p71">
              <a:extLst>
                <a:ext uri="{FF2B5EF4-FFF2-40B4-BE49-F238E27FC236}">
                  <a16:creationId xmlns:a16="http://schemas.microsoft.com/office/drawing/2014/main" id="{5F1356B1-548F-D4DC-2CFC-3301BDDBA683}"/>
                </a:ext>
              </a:extLst>
            </p:cNvPr>
            <p:cNvSpPr/>
            <p:nvPr/>
          </p:nvSpPr>
          <p:spPr>
            <a:xfrm>
              <a:off x="1149398" y="1819635"/>
              <a:ext cx="25351" cy="34032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2200;p40">
            <a:extLst>
              <a:ext uri="{FF2B5EF4-FFF2-40B4-BE49-F238E27FC236}">
                <a16:creationId xmlns:a16="http://schemas.microsoft.com/office/drawing/2014/main" id="{B5FE5D80-BC4D-9CDE-3F7B-40FEE6574DDC}"/>
              </a:ext>
            </a:extLst>
          </p:cNvPr>
          <p:cNvSpPr txBox="1">
            <a:spLocks/>
          </p:cNvSpPr>
          <p:nvPr/>
        </p:nvSpPr>
        <p:spPr>
          <a:xfrm>
            <a:off x="4274127" y="2422863"/>
            <a:ext cx="3380873" cy="114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r" rtl="1"/>
            <a:r>
              <a:rPr lang="fa-IR" sz="1800" b="1" dirty="0">
                <a:latin typeface="Calibri" panose="020F0502020204030204" pitchFamily="34" charset="0"/>
                <a:cs typeface="B Nazanin" panose="00000400000000000000" pitchFamily="2" charset="-78"/>
              </a:rPr>
              <a:t>گره های مرزی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اضافه شدن گره جدید بدون غیرفعال شدن گره قبلی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وزن تصادفی</a:t>
            </a:r>
          </a:p>
        </p:txBody>
      </p:sp>
      <p:sp>
        <p:nvSpPr>
          <p:cNvPr id="54" name="Google Shape;2200;p40">
            <a:extLst>
              <a:ext uri="{FF2B5EF4-FFF2-40B4-BE49-F238E27FC236}">
                <a16:creationId xmlns:a16="http://schemas.microsoft.com/office/drawing/2014/main" id="{0B388970-B832-330E-DD2B-2299A175087B}"/>
              </a:ext>
            </a:extLst>
          </p:cNvPr>
          <p:cNvSpPr txBox="1">
            <a:spLocks/>
          </p:cNvSpPr>
          <p:nvPr/>
        </p:nvSpPr>
        <p:spPr>
          <a:xfrm>
            <a:off x="4546600" y="3476633"/>
            <a:ext cx="3117273" cy="114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r" rtl="1"/>
            <a:r>
              <a:rPr lang="fa-IR" sz="1800" b="1" dirty="0">
                <a:latin typeface="Calibri" panose="020F0502020204030204" pitchFamily="34" charset="0"/>
                <a:cs typeface="B Nazanin" panose="00000400000000000000" pitchFamily="2" charset="-78"/>
              </a:rPr>
              <a:t>گره های مرکز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بین دو گره قرار می گیرد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وزن معادل 1 دارد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B Nazanin" panose="00000400000000000000" pitchFamily="2" charset="-78"/>
              </a:rPr>
              <a:t>گره قبلی غیر فعال می شود (اما حذف نمی شود)</a:t>
            </a:r>
            <a:endParaRPr lang="fa-IR" sz="12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413981-6BE9-D002-62FA-672655575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44" y="1120030"/>
            <a:ext cx="4251960" cy="27508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6E809F-8529-F673-A5D1-B9051CC1186B}"/>
              </a:ext>
            </a:extLst>
          </p:cNvPr>
          <p:cNvGrpSpPr/>
          <p:nvPr/>
        </p:nvGrpSpPr>
        <p:grpSpPr>
          <a:xfrm>
            <a:off x="7296972" y="1620111"/>
            <a:ext cx="575077" cy="576079"/>
            <a:chOff x="5136670" y="1482233"/>
            <a:chExt cx="575077" cy="576079"/>
          </a:xfrm>
        </p:grpSpPr>
        <p:sp>
          <p:nvSpPr>
            <p:cNvPr id="24" name="Google Shape;1815;p23">
              <a:extLst>
                <a:ext uri="{FF2B5EF4-FFF2-40B4-BE49-F238E27FC236}">
                  <a16:creationId xmlns:a16="http://schemas.microsoft.com/office/drawing/2014/main" id="{6A0B7D7E-4CBE-3D46-DB87-9020CE096339}"/>
                </a:ext>
              </a:extLst>
            </p:cNvPr>
            <p:cNvSpPr/>
            <p:nvPr/>
          </p:nvSpPr>
          <p:spPr>
            <a:xfrm>
              <a:off x="5540181" y="1763321"/>
              <a:ext cx="55569" cy="98179"/>
            </a:xfrm>
            <a:custGeom>
              <a:avLst/>
              <a:gdLst/>
              <a:ahLst/>
              <a:cxnLst/>
              <a:rect l="l" t="t" r="r" b="b"/>
              <a:pathLst>
                <a:path w="1775" h="3136" extrusionOk="0">
                  <a:moveTo>
                    <a:pt x="222" y="0"/>
                  </a:moveTo>
                  <a:cubicBezTo>
                    <a:pt x="159" y="0"/>
                    <a:pt x="96" y="63"/>
                    <a:pt x="96" y="127"/>
                  </a:cubicBezTo>
                  <a:cubicBezTo>
                    <a:pt x="96" y="190"/>
                    <a:pt x="159" y="253"/>
                    <a:pt x="222" y="253"/>
                  </a:cubicBezTo>
                  <a:cubicBezTo>
                    <a:pt x="951" y="253"/>
                    <a:pt x="1521" y="855"/>
                    <a:pt x="1521" y="1552"/>
                  </a:cubicBezTo>
                  <a:cubicBezTo>
                    <a:pt x="1521" y="2249"/>
                    <a:pt x="888" y="2882"/>
                    <a:pt x="159" y="2882"/>
                  </a:cubicBezTo>
                  <a:cubicBezTo>
                    <a:pt x="64" y="2882"/>
                    <a:pt x="1" y="2914"/>
                    <a:pt x="1" y="3009"/>
                  </a:cubicBezTo>
                  <a:cubicBezTo>
                    <a:pt x="1" y="3072"/>
                    <a:pt x="64" y="3135"/>
                    <a:pt x="159" y="3135"/>
                  </a:cubicBezTo>
                  <a:cubicBezTo>
                    <a:pt x="1046" y="3135"/>
                    <a:pt x="1774" y="2407"/>
                    <a:pt x="1774" y="1552"/>
                  </a:cubicBezTo>
                  <a:cubicBezTo>
                    <a:pt x="1774" y="697"/>
                    <a:pt x="1078" y="0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16;p23">
              <a:extLst>
                <a:ext uri="{FF2B5EF4-FFF2-40B4-BE49-F238E27FC236}">
                  <a16:creationId xmlns:a16="http://schemas.microsoft.com/office/drawing/2014/main" id="{451DD95A-C722-837A-2CB7-D129B17FF7C3}"/>
                </a:ext>
              </a:extLst>
            </p:cNvPr>
            <p:cNvSpPr/>
            <p:nvPr/>
          </p:nvSpPr>
          <p:spPr>
            <a:xfrm>
              <a:off x="5256634" y="1763321"/>
              <a:ext cx="55539" cy="98179"/>
            </a:xfrm>
            <a:custGeom>
              <a:avLst/>
              <a:gdLst/>
              <a:ahLst/>
              <a:cxnLst/>
              <a:rect l="l" t="t" r="r" b="b"/>
              <a:pathLst>
                <a:path w="1774" h="3136" extrusionOk="0">
                  <a:moveTo>
                    <a:pt x="1584" y="0"/>
                  </a:moveTo>
                  <a:cubicBezTo>
                    <a:pt x="729" y="0"/>
                    <a:pt x="0" y="697"/>
                    <a:pt x="0" y="1552"/>
                  </a:cubicBezTo>
                  <a:cubicBezTo>
                    <a:pt x="0" y="2407"/>
                    <a:pt x="761" y="3135"/>
                    <a:pt x="1647" y="3135"/>
                  </a:cubicBezTo>
                  <a:cubicBezTo>
                    <a:pt x="1711" y="3135"/>
                    <a:pt x="1774" y="3072"/>
                    <a:pt x="1774" y="3009"/>
                  </a:cubicBezTo>
                  <a:cubicBezTo>
                    <a:pt x="1774" y="2945"/>
                    <a:pt x="1711" y="2882"/>
                    <a:pt x="1647" y="2882"/>
                  </a:cubicBezTo>
                  <a:cubicBezTo>
                    <a:pt x="887" y="2882"/>
                    <a:pt x="285" y="2280"/>
                    <a:pt x="285" y="1552"/>
                  </a:cubicBezTo>
                  <a:cubicBezTo>
                    <a:pt x="285" y="855"/>
                    <a:pt x="856" y="253"/>
                    <a:pt x="1584" y="253"/>
                  </a:cubicBezTo>
                  <a:cubicBezTo>
                    <a:pt x="1647" y="253"/>
                    <a:pt x="1711" y="190"/>
                    <a:pt x="1711" y="127"/>
                  </a:cubicBezTo>
                  <a:cubicBezTo>
                    <a:pt x="1711" y="63"/>
                    <a:pt x="1647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17;p23">
              <a:extLst>
                <a:ext uri="{FF2B5EF4-FFF2-40B4-BE49-F238E27FC236}">
                  <a16:creationId xmlns:a16="http://schemas.microsoft.com/office/drawing/2014/main" id="{DFE03D3B-A39C-E2C6-215F-F743745B31B3}"/>
                </a:ext>
              </a:extLst>
            </p:cNvPr>
            <p:cNvSpPr/>
            <p:nvPr/>
          </p:nvSpPr>
          <p:spPr>
            <a:xfrm>
              <a:off x="5296300" y="1758939"/>
              <a:ext cx="259785" cy="195763"/>
            </a:xfrm>
            <a:custGeom>
              <a:avLst/>
              <a:gdLst/>
              <a:ahLst/>
              <a:cxnLst/>
              <a:rect l="l" t="t" r="r" b="b"/>
              <a:pathLst>
                <a:path w="8298" h="6253" extrusionOk="0">
                  <a:moveTo>
                    <a:pt x="7999" y="1"/>
                  </a:moveTo>
                  <a:cubicBezTo>
                    <a:pt x="7983" y="1"/>
                    <a:pt x="7966" y="5"/>
                    <a:pt x="7949" y="13"/>
                  </a:cubicBezTo>
                  <a:cubicBezTo>
                    <a:pt x="7854" y="13"/>
                    <a:pt x="7822" y="108"/>
                    <a:pt x="7854" y="172"/>
                  </a:cubicBezTo>
                  <a:cubicBezTo>
                    <a:pt x="7981" y="615"/>
                    <a:pt x="8044" y="1058"/>
                    <a:pt x="8044" y="1534"/>
                  </a:cubicBezTo>
                  <a:cubicBezTo>
                    <a:pt x="8044" y="4004"/>
                    <a:pt x="6302" y="5999"/>
                    <a:pt x="4149" y="5999"/>
                  </a:cubicBezTo>
                  <a:cubicBezTo>
                    <a:pt x="1995" y="5999"/>
                    <a:pt x="254" y="4004"/>
                    <a:pt x="254" y="1534"/>
                  </a:cubicBezTo>
                  <a:cubicBezTo>
                    <a:pt x="254" y="1090"/>
                    <a:pt x="317" y="647"/>
                    <a:pt x="444" y="203"/>
                  </a:cubicBezTo>
                  <a:cubicBezTo>
                    <a:pt x="444" y="140"/>
                    <a:pt x="412" y="77"/>
                    <a:pt x="349" y="45"/>
                  </a:cubicBezTo>
                  <a:cubicBezTo>
                    <a:pt x="285" y="45"/>
                    <a:pt x="190" y="77"/>
                    <a:pt x="190" y="140"/>
                  </a:cubicBezTo>
                  <a:cubicBezTo>
                    <a:pt x="64" y="583"/>
                    <a:pt x="0" y="1058"/>
                    <a:pt x="0" y="1534"/>
                  </a:cubicBezTo>
                  <a:cubicBezTo>
                    <a:pt x="0" y="4130"/>
                    <a:pt x="1869" y="6252"/>
                    <a:pt x="4149" y="6252"/>
                  </a:cubicBezTo>
                  <a:cubicBezTo>
                    <a:pt x="6429" y="6252"/>
                    <a:pt x="8298" y="4130"/>
                    <a:pt x="8298" y="1534"/>
                  </a:cubicBezTo>
                  <a:cubicBezTo>
                    <a:pt x="8298" y="1058"/>
                    <a:pt x="8234" y="552"/>
                    <a:pt x="8107" y="77"/>
                  </a:cubicBezTo>
                  <a:cubicBezTo>
                    <a:pt x="8084" y="30"/>
                    <a:pt x="8044" y="1"/>
                    <a:pt x="79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18;p23">
              <a:extLst>
                <a:ext uri="{FF2B5EF4-FFF2-40B4-BE49-F238E27FC236}">
                  <a16:creationId xmlns:a16="http://schemas.microsoft.com/office/drawing/2014/main" id="{E01735BF-F7D0-5F85-6687-A4B39BDA175E}"/>
                </a:ext>
              </a:extLst>
            </p:cNvPr>
            <p:cNvSpPr/>
            <p:nvPr/>
          </p:nvSpPr>
          <p:spPr>
            <a:xfrm>
              <a:off x="5284403" y="1610638"/>
              <a:ext cx="283578" cy="157662"/>
            </a:xfrm>
            <a:custGeom>
              <a:avLst/>
              <a:gdLst/>
              <a:ahLst/>
              <a:cxnLst/>
              <a:rect l="l" t="t" r="r" b="b"/>
              <a:pathLst>
                <a:path w="9058" h="5036" extrusionOk="0">
                  <a:moveTo>
                    <a:pt x="3389" y="0"/>
                  </a:moveTo>
                  <a:cubicBezTo>
                    <a:pt x="1552" y="380"/>
                    <a:pt x="222" y="2027"/>
                    <a:pt x="222" y="3895"/>
                  </a:cubicBezTo>
                  <a:lnTo>
                    <a:pt x="222" y="3990"/>
                  </a:lnTo>
                  <a:lnTo>
                    <a:pt x="127" y="3990"/>
                  </a:lnTo>
                  <a:cubicBezTo>
                    <a:pt x="32" y="3990"/>
                    <a:pt x="0" y="4054"/>
                    <a:pt x="0" y="4117"/>
                  </a:cubicBezTo>
                  <a:lnTo>
                    <a:pt x="0" y="4877"/>
                  </a:lnTo>
                  <a:cubicBezTo>
                    <a:pt x="0" y="4972"/>
                    <a:pt x="32" y="5035"/>
                    <a:pt x="127" y="5035"/>
                  </a:cubicBezTo>
                  <a:lnTo>
                    <a:pt x="8931" y="5035"/>
                  </a:lnTo>
                  <a:cubicBezTo>
                    <a:pt x="9026" y="5035"/>
                    <a:pt x="9058" y="4972"/>
                    <a:pt x="9058" y="4877"/>
                  </a:cubicBezTo>
                  <a:lnTo>
                    <a:pt x="9058" y="4117"/>
                  </a:lnTo>
                  <a:cubicBezTo>
                    <a:pt x="9058" y="4054"/>
                    <a:pt x="8994" y="3990"/>
                    <a:pt x="8931" y="3990"/>
                  </a:cubicBezTo>
                  <a:lnTo>
                    <a:pt x="8804" y="3990"/>
                  </a:lnTo>
                  <a:lnTo>
                    <a:pt x="8804" y="3895"/>
                  </a:lnTo>
                  <a:cubicBezTo>
                    <a:pt x="8804" y="1995"/>
                    <a:pt x="7474" y="348"/>
                    <a:pt x="5606" y="0"/>
                  </a:cubicBezTo>
                  <a:cubicBezTo>
                    <a:pt x="5542" y="0"/>
                    <a:pt x="5479" y="32"/>
                    <a:pt x="5447" y="95"/>
                  </a:cubicBezTo>
                  <a:cubicBezTo>
                    <a:pt x="5447" y="158"/>
                    <a:pt x="5479" y="253"/>
                    <a:pt x="5574" y="253"/>
                  </a:cubicBezTo>
                  <a:cubicBezTo>
                    <a:pt x="7284" y="602"/>
                    <a:pt x="8551" y="2122"/>
                    <a:pt x="8551" y="3895"/>
                  </a:cubicBezTo>
                  <a:lnTo>
                    <a:pt x="8551" y="4117"/>
                  </a:lnTo>
                  <a:cubicBezTo>
                    <a:pt x="8551" y="4180"/>
                    <a:pt x="8614" y="4244"/>
                    <a:pt x="8678" y="4244"/>
                  </a:cubicBezTo>
                  <a:lnTo>
                    <a:pt x="8804" y="4244"/>
                  </a:lnTo>
                  <a:lnTo>
                    <a:pt x="8804" y="4750"/>
                  </a:lnTo>
                  <a:lnTo>
                    <a:pt x="254" y="4750"/>
                  </a:lnTo>
                  <a:lnTo>
                    <a:pt x="254" y="4244"/>
                  </a:lnTo>
                  <a:lnTo>
                    <a:pt x="380" y="4244"/>
                  </a:lnTo>
                  <a:cubicBezTo>
                    <a:pt x="444" y="4244"/>
                    <a:pt x="507" y="4180"/>
                    <a:pt x="507" y="4117"/>
                  </a:cubicBezTo>
                  <a:lnTo>
                    <a:pt x="507" y="3895"/>
                  </a:lnTo>
                  <a:cubicBezTo>
                    <a:pt x="507" y="2154"/>
                    <a:pt x="1742" y="633"/>
                    <a:pt x="3452" y="253"/>
                  </a:cubicBezTo>
                  <a:cubicBezTo>
                    <a:pt x="3515" y="253"/>
                    <a:pt x="3547" y="190"/>
                    <a:pt x="3547" y="95"/>
                  </a:cubicBezTo>
                  <a:cubicBezTo>
                    <a:pt x="3515" y="32"/>
                    <a:pt x="3452" y="0"/>
                    <a:pt x="33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19;p23">
              <a:extLst>
                <a:ext uri="{FF2B5EF4-FFF2-40B4-BE49-F238E27FC236}">
                  <a16:creationId xmlns:a16="http://schemas.microsoft.com/office/drawing/2014/main" id="{09FCA7C5-E955-59A9-335A-CCF2532F7315}"/>
                </a:ext>
              </a:extLst>
            </p:cNvPr>
            <p:cNvSpPr/>
            <p:nvPr/>
          </p:nvSpPr>
          <p:spPr>
            <a:xfrm>
              <a:off x="5292324" y="1734551"/>
              <a:ext cx="267737" cy="7983"/>
            </a:xfrm>
            <a:custGeom>
              <a:avLst/>
              <a:gdLst/>
              <a:ahLst/>
              <a:cxnLst/>
              <a:rect l="l" t="t" r="r" b="b"/>
              <a:pathLst>
                <a:path w="8552" h="255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64" y="254"/>
                    <a:pt x="127" y="254"/>
                  </a:cubicBezTo>
                  <a:lnTo>
                    <a:pt x="8425" y="254"/>
                  </a:lnTo>
                  <a:cubicBezTo>
                    <a:pt x="8488" y="254"/>
                    <a:pt x="8551" y="191"/>
                    <a:pt x="8551" y="127"/>
                  </a:cubicBezTo>
                  <a:cubicBezTo>
                    <a:pt x="8551" y="64"/>
                    <a:pt x="8488" y="1"/>
                    <a:pt x="8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20;p23">
              <a:extLst>
                <a:ext uri="{FF2B5EF4-FFF2-40B4-BE49-F238E27FC236}">
                  <a16:creationId xmlns:a16="http://schemas.microsoft.com/office/drawing/2014/main" id="{22D6267B-11EB-E6AA-9463-015D5E0967C2}"/>
                </a:ext>
              </a:extLst>
            </p:cNvPr>
            <p:cNvSpPr/>
            <p:nvPr/>
          </p:nvSpPr>
          <p:spPr>
            <a:xfrm>
              <a:off x="5384523" y="1585843"/>
              <a:ext cx="83307" cy="101153"/>
            </a:xfrm>
            <a:custGeom>
              <a:avLst/>
              <a:gdLst/>
              <a:ahLst/>
              <a:cxnLst/>
              <a:rect l="l" t="t" r="r" b="b"/>
              <a:pathLst>
                <a:path w="2661" h="3231" extrusionOk="0">
                  <a:moveTo>
                    <a:pt x="2376" y="285"/>
                  </a:moveTo>
                  <a:lnTo>
                    <a:pt x="1933" y="2946"/>
                  </a:lnTo>
                  <a:lnTo>
                    <a:pt x="602" y="2946"/>
                  </a:ln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96" y="0"/>
                    <a:pt x="64" y="32"/>
                    <a:pt x="32" y="64"/>
                  </a:cubicBezTo>
                  <a:cubicBezTo>
                    <a:pt x="1" y="95"/>
                    <a:pt x="1" y="127"/>
                    <a:pt x="1" y="159"/>
                  </a:cubicBezTo>
                  <a:lnTo>
                    <a:pt x="349" y="3104"/>
                  </a:lnTo>
                  <a:cubicBezTo>
                    <a:pt x="381" y="3167"/>
                    <a:pt x="412" y="3231"/>
                    <a:pt x="476" y="3231"/>
                  </a:cubicBezTo>
                  <a:lnTo>
                    <a:pt x="2059" y="3231"/>
                  </a:lnTo>
                  <a:cubicBezTo>
                    <a:pt x="2123" y="3231"/>
                    <a:pt x="2186" y="3167"/>
                    <a:pt x="2186" y="3104"/>
                  </a:cubicBezTo>
                  <a:lnTo>
                    <a:pt x="2629" y="159"/>
                  </a:lnTo>
                  <a:cubicBezTo>
                    <a:pt x="2661" y="127"/>
                    <a:pt x="2629" y="95"/>
                    <a:pt x="2598" y="64"/>
                  </a:cubicBezTo>
                  <a:cubicBezTo>
                    <a:pt x="2598" y="32"/>
                    <a:pt x="2566" y="0"/>
                    <a:pt x="25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21;p23">
              <a:extLst>
                <a:ext uri="{FF2B5EF4-FFF2-40B4-BE49-F238E27FC236}">
                  <a16:creationId xmlns:a16="http://schemas.microsoft.com/office/drawing/2014/main" id="{90F5CAF9-0797-6938-824E-FE0C9D6C9E16}"/>
                </a:ext>
              </a:extLst>
            </p:cNvPr>
            <p:cNvSpPr/>
            <p:nvPr/>
          </p:nvSpPr>
          <p:spPr>
            <a:xfrm>
              <a:off x="5459879" y="1586344"/>
              <a:ext cx="53566" cy="54067"/>
            </a:xfrm>
            <a:custGeom>
              <a:avLst/>
              <a:gdLst/>
              <a:ahLst/>
              <a:cxnLst/>
              <a:rect l="l" t="t" r="r" b="b"/>
              <a:pathLst>
                <a:path w="1711" h="1727" extrusionOk="0">
                  <a:moveTo>
                    <a:pt x="147" y="0"/>
                  </a:moveTo>
                  <a:cubicBezTo>
                    <a:pt x="111" y="0"/>
                    <a:pt x="80" y="16"/>
                    <a:pt x="64" y="48"/>
                  </a:cubicBezTo>
                  <a:cubicBezTo>
                    <a:pt x="1" y="79"/>
                    <a:pt x="1" y="174"/>
                    <a:pt x="64" y="206"/>
                  </a:cubicBezTo>
                  <a:lnTo>
                    <a:pt x="1489" y="1694"/>
                  </a:lnTo>
                  <a:cubicBezTo>
                    <a:pt x="1521" y="1726"/>
                    <a:pt x="1552" y="1726"/>
                    <a:pt x="1584" y="1726"/>
                  </a:cubicBezTo>
                  <a:cubicBezTo>
                    <a:pt x="1616" y="1726"/>
                    <a:pt x="1647" y="1726"/>
                    <a:pt x="1679" y="1694"/>
                  </a:cubicBezTo>
                  <a:cubicBezTo>
                    <a:pt x="1711" y="1663"/>
                    <a:pt x="1711" y="1568"/>
                    <a:pt x="1679" y="1504"/>
                  </a:cubicBezTo>
                  <a:lnTo>
                    <a:pt x="254" y="48"/>
                  </a:lnTo>
                  <a:cubicBezTo>
                    <a:pt x="222" y="16"/>
                    <a:pt x="183" y="0"/>
                    <a:pt x="1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22;p23">
              <a:extLst>
                <a:ext uri="{FF2B5EF4-FFF2-40B4-BE49-F238E27FC236}">
                  <a16:creationId xmlns:a16="http://schemas.microsoft.com/office/drawing/2014/main" id="{465AB523-60BA-E2AD-ECAA-64ADAAC774DC}"/>
                </a:ext>
              </a:extLst>
            </p:cNvPr>
            <p:cNvSpPr/>
            <p:nvPr/>
          </p:nvSpPr>
          <p:spPr>
            <a:xfrm>
              <a:off x="5338909" y="1586344"/>
              <a:ext cx="53597" cy="54067"/>
            </a:xfrm>
            <a:custGeom>
              <a:avLst/>
              <a:gdLst/>
              <a:ahLst/>
              <a:cxnLst/>
              <a:rect l="l" t="t" r="r" b="b"/>
              <a:pathLst>
                <a:path w="1712" h="1727" extrusionOk="0">
                  <a:moveTo>
                    <a:pt x="1569" y="0"/>
                  </a:moveTo>
                  <a:cubicBezTo>
                    <a:pt x="1537" y="0"/>
                    <a:pt x="1505" y="16"/>
                    <a:pt x="1489" y="48"/>
                  </a:cubicBezTo>
                  <a:lnTo>
                    <a:pt x="33" y="1504"/>
                  </a:lnTo>
                  <a:cubicBezTo>
                    <a:pt x="1" y="1568"/>
                    <a:pt x="1" y="1631"/>
                    <a:pt x="33" y="1694"/>
                  </a:cubicBezTo>
                  <a:cubicBezTo>
                    <a:pt x="64" y="1726"/>
                    <a:pt x="96" y="1726"/>
                    <a:pt x="128" y="1726"/>
                  </a:cubicBezTo>
                  <a:cubicBezTo>
                    <a:pt x="159" y="1726"/>
                    <a:pt x="191" y="1726"/>
                    <a:pt x="223" y="1694"/>
                  </a:cubicBezTo>
                  <a:lnTo>
                    <a:pt x="1648" y="206"/>
                  </a:lnTo>
                  <a:cubicBezTo>
                    <a:pt x="1711" y="174"/>
                    <a:pt x="1711" y="79"/>
                    <a:pt x="1648" y="48"/>
                  </a:cubicBezTo>
                  <a:cubicBezTo>
                    <a:pt x="1632" y="16"/>
                    <a:pt x="1600" y="0"/>
                    <a:pt x="156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23;p23">
              <a:extLst>
                <a:ext uri="{FF2B5EF4-FFF2-40B4-BE49-F238E27FC236}">
                  <a16:creationId xmlns:a16="http://schemas.microsoft.com/office/drawing/2014/main" id="{1EEEA48E-90C7-2B47-A1D6-B4230E889F15}"/>
                </a:ext>
              </a:extLst>
            </p:cNvPr>
            <p:cNvSpPr/>
            <p:nvPr/>
          </p:nvSpPr>
          <p:spPr>
            <a:xfrm>
              <a:off x="5307195" y="1719679"/>
              <a:ext cx="230043" cy="8954"/>
            </a:xfrm>
            <a:custGeom>
              <a:avLst/>
              <a:gdLst/>
              <a:ahLst/>
              <a:cxnLst/>
              <a:rect l="l" t="t" r="r" b="b"/>
              <a:pathLst>
                <a:path w="7348" h="286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86"/>
                    <a:pt x="127" y="286"/>
                  </a:cubicBezTo>
                  <a:lnTo>
                    <a:pt x="7221" y="286"/>
                  </a:lnTo>
                  <a:cubicBezTo>
                    <a:pt x="7284" y="286"/>
                    <a:pt x="7348" y="222"/>
                    <a:pt x="7348" y="127"/>
                  </a:cubicBezTo>
                  <a:cubicBezTo>
                    <a:pt x="7348" y="64"/>
                    <a:pt x="7284" y="1"/>
                    <a:pt x="72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24;p23">
              <a:extLst>
                <a:ext uri="{FF2B5EF4-FFF2-40B4-BE49-F238E27FC236}">
                  <a16:creationId xmlns:a16="http://schemas.microsoft.com/office/drawing/2014/main" id="{F5E375F7-6E11-B4F4-8264-802E0109506F}"/>
                </a:ext>
              </a:extLst>
            </p:cNvPr>
            <p:cNvSpPr/>
            <p:nvPr/>
          </p:nvSpPr>
          <p:spPr>
            <a:xfrm>
              <a:off x="5351807" y="1787115"/>
              <a:ext cx="43673" cy="48589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7" y="0"/>
                  </a:moveTo>
                  <a:cubicBezTo>
                    <a:pt x="317" y="0"/>
                    <a:pt x="1" y="349"/>
                    <a:pt x="1" y="760"/>
                  </a:cubicBezTo>
                  <a:cubicBezTo>
                    <a:pt x="1" y="1204"/>
                    <a:pt x="317" y="1552"/>
                    <a:pt x="697" y="1552"/>
                  </a:cubicBezTo>
                  <a:cubicBezTo>
                    <a:pt x="1077" y="1552"/>
                    <a:pt x="1394" y="1204"/>
                    <a:pt x="1394" y="760"/>
                  </a:cubicBezTo>
                  <a:cubicBezTo>
                    <a:pt x="1394" y="349"/>
                    <a:pt x="1077" y="0"/>
                    <a:pt x="6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25;p23">
              <a:extLst>
                <a:ext uri="{FF2B5EF4-FFF2-40B4-BE49-F238E27FC236}">
                  <a16:creationId xmlns:a16="http://schemas.microsoft.com/office/drawing/2014/main" id="{0CE80EFB-E5C3-4587-2AB8-38E27EDBB799}"/>
                </a:ext>
              </a:extLst>
            </p:cNvPr>
            <p:cNvSpPr/>
            <p:nvPr/>
          </p:nvSpPr>
          <p:spPr>
            <a:xfrm>
              <a:off x="5452928" y="1787115"/>
              <a:ext cx="43673" cy="48589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8" y="0"/>
                  </a:moveTo>
                  <a:cubicBezTo>
                    <a:pt x="318" y="0"/>
                    <a:pt x="1" y="349"/>
                    <a:pt x="1" y="760"/>
                  </a:cubicBezTo>
                  <a:cubicBezTo>
                    <a:pt x="1" y="1204"/>
                    <a:pt x="318" y="1552"/>
                    <a:pt x="698" y="1552"/>
                  </a:cubicBezTo>
                  <a:cubicBezTo>
                    <a:pt x="1078" y="1552"/>
                    <a:pt x="1394" y="1204"/>
                    <a:pt x="1394" y="760"/>
                  </a:cubicBezTo>
                  <a:cubicBezTo>
                    <a:pt x="1394" y="349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26;p23">
              <a:extLst>
                <a:ext uri="{FF2B5EF4-FFF2-40B4-BE49-F238E27FC236}">
                  <a16:creationId xmlns:a16="http://schemas.microsoft.com/office/drawing/2014/main" id="{0C28D8E6-5437-8191-468A-4D159DAFF802}"/>
                </a:ext>
              </a:extLst>
            </p:cNvPr>
            <p:cNvSpPr/>
            <p:nvPr/>
          </p:nvSpPr>
          <p:spPr>
            <a:xfrm>
              <a:off x="5136670" y="1482233"/>
              <a:ext cx="575077" cy="576079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49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49"/>
                    <a:pt x="14252" y="1"/>
                    <a:pt x="9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3077;p75">
            <a:extLst>
              <a:ext uri="{FF2B5EF4-FFF2-40B4-BE49-F238E27FC236}">
                <a16:creationId xmlns:a16="http://schemas.microsoft.com/office/drawing/2014/main" id="{935104D3-CEBD-DF8B-6F5F-D5DAE3A2E93A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14/23</a:t>
            </a:r>
            <a:endParaRPr sz="1200" dirty="0"/>
          </a:p>
        </p:txBody>
      </p:sp>
      <p:sp>
        <p:nvSpPr>
          <p:cNvPr id="43" name="Google Shape;3900;p37">
            <a:extLst>
              <a:ext uri="{FF2B5EF4-FFF2-40B4-BE49-F238E27FC236}">
                <a16:creationId xmlns:a16="http://schemas.microsoft.com/office/drawing/2014/main" id="{D08CA16C-6616-EA85-340D-1A2A8FEFA21A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" name="Google Shape;3901;p37">
            <a:extLst>
              <a:ext uri="{FF2B5EF4-FFF2-40B4-BE49-F238E27FC236}">
                <a16:creationId xmlns:a16="http://schemas.microsoft.com/office/drawing/2014/main" id="{E8F92959-A237-F7CB-C2E9-77A14E032924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" name="Google Shape;3903;p37">
            <a:extLst>
              <a:ext uri="{FF2B5EF4-FFF2-40B4-BE49-F238E27FC236}">
                <a16:creationId xmlns:a16="http://schemas.microsoft.com/office/drawing/2014/main" id="{0F105E70-7D56-3AEB-DAD8-689B9B8880BF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" name="Google Shape;3902;p37">
            <a:extLst>
              <a:ext uri="{FF2B5EF4-FFF2-40B4-BE49-F238E27FC236}">
                <a16:creationId xmlns:a16="http://schemas.microsoft.com/office/drawing/2014/main" id="{95F1312A-858F-11EC-1867-9FC65D4F6B6F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" name="Google Shape;3904;p37">
            <a:extLst>
              <a:ext uri="{FF2B5EF4-FFF2-40B4-BE49-F238E27FC236}">
                <a16:creationId xmlns:a16="http://schemas.microsoft.com/office/drawing/2014/main" id="{2AF7F37D-B33B-3830-2CC0-00D5139453C7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333035-1C6F-1194-17D8-78718DCC7FCB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9B488A-DD00-FCDA-FB51-2BE69D72E9B5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83B615B-DE12-227D-1D64-087E6AF63713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3CEA48-653C-7C7D-D4FB-0E977DB8D52E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1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195;p40">
            <a:extLst>
              <a:ext uri="{FF2B5EF4-FFF2-40B4-BE49-F238E27FC236}">
                <a16:creationId xmlns:a16="http://schemas.microsoft.com/office/drawing/2014/main" id="{D4103CEB-5062-582B-89AC-890512D7305D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781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تکامل عصبی عمیق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(ادامه ویژگی ها)</a:t>
            </a:r>
          </a:p>
        </p:txBody>
      </p:sp>
      <p:sp>
        <p:nvSpPr>
          <p:cNvPr id="5" name="Google Shape;3468;p59">
            <a:extLst>
              <a:ext uri="{FF2B5EF4-FFF2-40B4-BE49-F238E27FC236}">
                <a16:creationId xmlns:a16="http://schemas.microsoft.com/office/drawing/2014/main" id="{7A469DB0-4D4D-E999-6DA0-FF72031B11E8}"/>
              </a:ext>
            </a:extLst>
          </p:cNvPr>
          <p:cNvSpPr txBox="1">
            <a:spLocks/>
          </p:cNvSpPr>
          <p:nvPr/>
        </p:nvSpPr>
        <p:spPr>
          <a:xfrm>
            <a:off x="5245794" y="1726519"/>
            <a:ext cx="21146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dirty="0">
                <a:solidFill>
                  <a:schemeClr val="accent1"/>
                </a:solidFill>
                <a:latin typeface="Calibri" panose="020F0502020204030204" pitchFamily="34" charset="0"/>
                <a:ea typeface="Barlow Semi Condensed Medium"/>
                <a:cs typeface="Calibri" panose="020F0502020204030204" pitchFamily="34" charset="0"/>
                <a:sym typeface="Barlow Semi Condensed Medium"/>
              </a:rPr>
              <a:t>معاونت های رقابتی</a:t>
            </a:r>
          </a:p>
        </p:txBody>
      </p:sp>
      <p:sp>
        <p:nvSpPr>
          <p:cNvPr id="53" name="Google Shape;2200;p40">
            <a:extLst>
              <a:ext uri="{FF2B5EF4-FFF2-40B4-BE49-F238E27FC236}">
                <a16:creationId xmlns:a16="http://schemas.microsoft.com/office/drawing/2014/main" id="{B5FE5D80-BC4D-9CDE-3F7B-40FEE6574DDC}"/>
              </a:ext>
            </a:extLst>
          </p:cNvPr>
          <p:cNvSpPr txBox="1">
            <a:spLocks/>
          </p:cNvSpPr>
          <p:nvPr/>
        </p:nvSpPr>
        <p:spPr>
          <a:xfrm>
            <a:off x="4572000" y="2345581"/>
            <a:ext cx="3307089" cy="128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r" rtl="1"/>
            <a:r>
              <a:rPr lang="fa-IR" sz="1400" b="1" dirty="0">
                <a:latin typeface="Calibri" panose="020F0502020204030204" pitchFamily="34" charset="0"/>
                <a:cs typeface="B Titr" panose="00000700000000000000" pitchFamily="2" charset="-78"/>
              </a:rPr>
              <a:t>روش پیشنهادی الگوریتم </a:t>
            </a:r>
            <a:r>
              <a:rPr lang="en-US" sz="1400" b="1" i="1" dirty="0">
                <a:latin typeface="Calibri" panose="020F0502020204030204" pitchFamily="34" charset="0"/>
                <a:cs typeface="B Titr" panose="00000700000000000000" pitchFamily="2" charset="-78"/>
              </a:rPr>
              <a:t>NEAT</a:t>
            </a:r>
            <a:r>
              <a:rPr lang="fa-IR" sz="1400" b="1" dirty="0">
                <a:latin typeface="Calibri" panose="020F0502020204030204" pitchFamily="34" charset="0"/>
                <a:cs typeface="B Titr" panose="00000700000000000000" pitchFamily="2" charset="-78"/>
              </a:rPr>
              <a:t>:</a:t>
            </a:r>
          </a:p>
          <a:p>
            <a:pPr algn="r" rtl="1"/>
            <a:endParaRPr lang="fa-IR" sz="1400" b="1" dirty="0">
              <a:latin typeface="Calibri" panose="020F0502020204030204" pitchFamily="34" charset="0"/>
              <a:cs typeface="B Titr" panose="000007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استفاده از نشانه های تاریخی</a:t>
            </a:r>
            <a:endParaRPr lang="fa-I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بازسازی ژن های نا موجود توسط والدین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همسویی آسان </a:t>
            </a:r>
            <a:r>
              <a:rPr lang="fa-IR" sz="1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تر والدین</a:t>
            </a:r>
            <a:endParaRPr lang="fa-I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6E809F-8529-F673-A5D1-B9051CC1186B}"/>
              </a:ext>
            </a:extLst>
          </p:cNvPr>
          <p:cNvGrpSpPr/>
          <p:nvPr/>
        </p:nvGrpSpPr>
        <p:grpSpPr>
          <a:xfrm>
            <a:off x="7296972" y="1620111"/>
            <a:ext cx="575077" cy="576079"/>
            <a:chOff x="5136670" y="1482233"/>
            <a:chExt cx="575077" cy="576079"/>
          </a:xfrm>
        </p:grpSpPr>
        <p:sp>
          <p:nvSpPr>
            <p:cNvPr id="24" name="Google Shape;1815;p23">
              <a:extLst>
                <a:ext uri="{FF2B5EF4-FFF2-40B4-BE49-F238E27FC236}">
                  <a16:creationId xmlns:a16="http://schemas.microsoft.com/office/drawing/2014/main" id="{6A0B7D7E-4CBE-3D46-DB87-9020CE096339}"/>
                </a:ext>
              </a:extLst>
            </p:cNvPr>
            <p:cNvSpPr/>
            <p:nvPr/>
          </p:nvSpPr>
          <p:spPr>
            <a:xfrm>
              <a:off x="5540181" y="1763321"/>
              <a:ext cx="55569" cy="98179"/>
            </a:xfrm>
            <a:custGeom>
              <a:avLst/>
              <a:gdLst/>
              <a:ahLst/>
              <a:cxnLst/>
              <a:rect l="l" t="t" r="r" b="b"/>
              <a:pathLst>
                <a:path w="1775" h="3136" extrusionOk="0">
                  <a:moveTo>
                    <a:pt x="222" y="0"/>
                  </a:moveTo>
                  <a:cubicBezTo>
                    <a:pt x="159" y="0"/>
                    <a:pt x="96" y="63"/>
                    <a:pt x="96" y="127"/>
                  </a:cubicBezTo>
                  <a:cubicBezTo>
                    <a:pt x="96" y="190"/>
                    <a:pt x="159" y="253"/>
                    <a:pt x="222" y="253"/>
                  </a:cubicBezTo>
                  <a:cubicBezTo>
                    <a:pt x="951" y="253"/>
                    <a:pt x="1521" y="855"/>
                    <a:pt x="1521" y="1552"/>
                  </a:cubicBezTo>
                  <a:cubicBezTo>
                    <a:pt x="1521" y="2249"/>
                    <a:pt x="888" y="2882"/>
                    <a:pt x="159" y="2882"/>
                  </a:cubicBezTo>
                  <a:cubicBezTo>
                    <a:pt x="64" y="2882"/>
                    <a:pt x="1" y="2914"/>
                    <a:pt x="1" y="3009"/>
                  </a:cubicBezTo>
                  <a:cubicBezTo>
                    <a:pt x="1" y="3072"/>
                    <a:pt x="64" y="3135"/>
                    <a:pt x="159" y="3135"/>
                  </a:cubicBezTo>
                  <a:cubicBezTo>
                    <a:pt x="1046" y="3135"/>
                    <a:pt x="1774" y="2407"/>
                    <a:pt x="1774" y="1552"/>
                  </a:cubicBezTo>
                  <a:cubicBezTo>
                    <a:pt x="1774" y="697"/>
                    <a:pt x="1078" y="0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16;p23">
              <a:extLst>
                <a:ext uri="{FF2B5EF4-FFF2-40B4-BE49-F238E27FC236}">
                  <a16:creationId xmlns:a16="http://schemas.microsoft.com/office/drawing/2014/main" id="{451DD95A-C722-837A-2CB7-D129B17FF7C3}"/>
                </a:ext>
              </a:extLst>
            </p:cNvPr>
            <p:cNvSpPr/>
            <p:nvPr/>
          </p:nvSpPr>
          <p:spPr>
            <a:xfrm>
              <a:off x="5256634" y="1763321"/>
              <a:ext cx="55539" cy="98179"/>
            </a:xfrm>
            <a:custGeom>
              <a:avLst/>
              <a:gdLst/>
              <a:ahLst/>
              <a:cxnLst/>
              <a:rect l="l" t="t" r="r" b="b"/>
              <a:pathLst>
                <a:path w="1774" h="3136" extrusionOk="0">
                  <a:moveTo>
                    <a:pt x="1584" y="0"/>
                  </a:moveTo>
                  <a:cubicBezTo>
                    <a:pt x="729" y="0"/>
                    <a:pt x="0" y="697"/>
                    <a:pt x="0" y="1552"/>
                  </a:cubicBezTo>
                  <a:cubicBezTo>
                    <a:pt x="0" y="2407"/>
                    <a:pt x="761" y="3135"/>
                    <a:pt x="1647" y="3135"/>
                  </a:cubicBezTo>
                  <a:cubicBezTo>
                    <a:pt x="1711" y="3135"/>
                    <a:pt x="1774" y="3072"/>
                    <a:pt x="1774" y="3009"/>
                  </a:cubicBezTo>
                  <a:cubicBezTo>
                    <a:pt x="1774" y="2945"/>
                    <a:pt x="1711" y="2882"/>
                    <a:pt x="1647" y="2882"/>
                  </a:cubicBezTo>
                  <a:cubicBezTo>
                    <a:pt x="887" y="2882"/>
                    <a:pt x="285" y="2280"/>
                    <a:pt x="285" y="1552"/>
                  </a:cubicBezTo>
                  <a:cubicBezTo>
                    <a:pt x="285" y="855"/>
                    <a:pt x="856" y="253"/>
                    <a:pt x="1584" y="253"/>
                  </a:cubicBezTo>
                  <a:cubicBezTo>
                    <a:pt x="1647" y="253"/>
                    <a:pt x="1711" y="190"/>
                    <a:pt x="1711" y="127"/>
                  </a:cubicBezTo>
                  <a:cubicBezTo>
                    <a:pt x="1711" y="63"/>
                    <a:pt x="1647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17;p23">
              <a:extLst>
                <a:ext uri="{FF2B5EF4-FFF2-40B4-BE49-F238E27FC236}">
                  <a16:creationId xmlns:a16="http://schemas.microsoft.com/office/drawing/2014/main" id="{DFE03D3B-A39C-E2C6-215F-F743745B31B3}"/>
                </a:ext>
              </a:extLst>
            </p:cNvPr>
            <p:cNvSpPr/>
            <p:nvPr/>
          </p:nvSpPr>
          <p:spPr>
            <a:xfrm>
              <a:off x="5296300" y="1758939"/>
              <a:ext cx="259785" cy="195763"/>
            </a:xfrm>
            <a:custGeom>
              <a:avLst/>
              <a:gdLst/>
              <a:ahLst/>
              <a:cxnLst/>
              <a:rect l="l" t="t" r="r" b="b"/>
              <a:pathLst>
                <a:path w="8298" h="6253" extrusionOk="0">
                  <a:moveTo>
                    <a:pt x="7999" y="1"/>
                  </a:moveTo>
                  <a:cubicBezTo>
                    <a:pt x="7983" y="1"/>
                    <a:pt x="7966" y="5"/>
                    <a:pt x="7949" y="13"/>
                  </a:cubicBezTo>
                  <a:cubicBezTo>
                    <a:pt x="7854" y="13"/>
                    <a:pt x="7822" y="108"/>
                    <a:pt x="7854" y="172"/>
                  </a:cubicBezTo>
                  <a:cubicBezTo>
                    <a:pt x="7981" y="615"/>
                    <a:pt x="8044" y="1058"/>
                    <a:pt x="8044" y="1534"/>
                  </a:cubicBezTo>
                  <a:cubicBezTo>
                    <a:pt x="8044" y="4004"/>
                    <a:pt x="6302" y="5999"/>
                    <a:pt x="4149" y="5999"/>
                  </a:cubicBezTo>
                  <a:cubicBezTo>
                    <a:pt x="1995" y="5999"/>
                    <a:pt x="254" y="4004"/>
                    <a:pt x="254" y="1534"/>
                  </a:cubicBezTo>
                  <a:cubicBezTo>
                    <a:pt x="254" y="1090"/>
                    <a:pt x="317" y="647"/>
                    <a:pt x="444" y="203"/>
                  </a:cubicBezTo>
                  <a:cubicBezTo>
                    <a:pt x="444" y="140"/>
                    <a:pt x="412" y="77"/>
                    <a:pt x="349" y="45"/>
                  </a:cubicBezTo>
                  <a:cubicBezTo>
                    <a:pt x="285" y="45"/>
                    <a:pt x="190" y="77"/>
                    <a:pt x="190" y="140"/>
                  </a:cubicBezTo>
                  <a:cubicBezTo>
                    <a:pt x="64" y="583"/>
                    <a:pt x="0" y="1058"/>
                    <a:pt x="0" y="1534"/>
                  </a:cubicBezTo>
                  <a:cubicBezTo>
                    <a:pt x="0" y="4130"/>
                    <a:pt x="1869" y="6252"/>
                    <a:pt x="4149" y="6252"/>
                  </a:cubicBezTo>
                  <a:cubicBezTo>
                    <a:pt x="6429" y="6252"/>
                    <a:pt x="8298" y="4130"/>
                    <a:pt x="8298" y="1534"/>
                  </a:cubicBezTo>
                  <a:cubicBezTo>
                    <a:pt x="8298" y="1058"/>
                    <a:pt x="8234" y="552"/>
                    <a:pt x="8107" y="77"/>
                  </a:cubicBezTo>
                  <a:cubicBezTo>
                    <a:pt x="8084" y="30"/>
                    <a:pt x="8044" y="1"/>
                    <a:pt x="79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18;p23">
              <a:extLst>
                <a:ext uri="{FF2B5EF4-FFF2-40B4-BE49-F238E27FC236}">
                  <a16:creationId xmlns:a16="http://schemas.microsoft.com/office/drawing/2014/main" id="{E01735BF-F7D0-5F85-6687-A4B39BDA175E}"/>
                </a:ext>
              </a:extLst>
            </p:cNvPr>
            <p:cNvSpPr/>
            <p:nvPr/>
          </p:nvSpPr>
          <p:spPr>
            <a:xfrm>
              <a:off x="5284403" y="1610638"/>
              <a:ext cx="283578" cy="157662"/>
            </a:xfrm>
            <a:custGeom>
              <a:avLst/>
              <a:gdLst/>
              <a:ahLst/>
              <a:cxnLst/>
              <a:rect l="l" t="t" r="r" b="b"/>
              <a:pathLst>
                <a:path w="9058" h="5036" extrusionOk="0">
                  <a:moveTo>
                    <a:pt x="3389" y="0"/>
                  </a:moveTo>
                  <a:cubicBezTo>
                    <a:pt x="1552" y="380"/>
                    <a:pt x="222" y="2027"/>
                    <a:pt x="222" y="3895"/>
                  </a:cubicBezTo>
                  <a:lnTo>
                    <a:pt x="222" y="3990"/>
                  </a:lnTo>
                  <a:lnTo>
                    <a:pt x="127" y="3990"/>
                  </a:lnTo>
                  <a:cubicBezTo>
                    <a:pt x="32" y="3990"/>
                    <a:pt x="0" y="4054"/>
                    <a:pt x="0" y="4117"/>
                  </a:cubicBezTo>
                  <a:lnTo>
                    <a:pt x="0" y="4877"/>
                  </a:lnTo>
                  <a:cubicBezTo>
                    <a:pt x="0" y="4972"/>
                    <a:pt x="32" y="5035"/>
                    <a:pt x="127" y="5035"/>
                  </a:cubicBezTo>
                  <a:lnTo>
                    <a:pt x="8931" y="5035"/>
                  </a:lnTo>
                  <a:cubicBezTo>
                    <a:pt x="9026" y="5035"/>
                    <a:pt x="9058" y="4972"/>
                    <a:pt x="9058" y="4877"/>
                  </a:cubicBezTo>
                  <a:lnTo>
                    <a:pt x="9058" y="4117"/>
                  </a:lnTo>
                  <a:cubicBezTo>
                    <a:pt x="9058" y="4054"/>
                    <a:pt x="8994" y="3990"/>
                    <a:pt x="8931" y="3990"/>
                  </a:cubicBezTo>
                  <a:lnTo>
                    <a:pt x="8804" y="3990"/>
                  </a:lnTo>
                  <a:lnTo>
                    <a:pt x="8804" y="3895"/>
                  </a:lnTo>
                  <a:cubicBezTo>
                    <a:pt x="8804" y="1995"/>
                    <a:pt x="7474" y="348"/>
                    <a:pt x="5606" y="0"/>
                  </a:cubicBezTo>
                  <a:cubicBezTo>
                    <a:pt x="5542" y="0"/>
                    <a:pt x="5479" y="32"/>
                    <a:pt x="5447" y="95"/>
                  </a:cubicBezTo>
                  <a:cubicBezTo>
                    <a:pt x="5447" y="158"/>
                    <a:pt x="5479" y="253"/>
                    <a:pt x="5574" y="253"/>
                  </a:cubicBezTo>
                  <a:cubicBezTo>
                    <a:pt x="7284" y="602"/>
                    <a:pt x="8551" y="2122"/>
                    <a:pt x="8551" y="3895"/>
                  </a:cubicBezTo>
                  <a:lnTo>
                    <a:pt x="8551" y="4117"/>
                  </a:lnTo>
                  <a:cubicBezTo>
                    <a:pt x="8551" y="4180"/>
                    <a:pt x="8614" y="4244"/>
                    <a:pt x="8678" y="4244"/>
                  </a:cubicBezTo>
                  <a:lnTo>
                    <a:pt x="8804" y="4244"/>
                  </a:lnTo>
                  <a:lnTo>
                    <a:pt x="8804" y="4750"/>
                  </a:lnTo>
                  <a:lnTo>
                    <a:pt x="254" y="4750"/>
                  </a:lnTo>
                  <a:lnTo>
                    <a:pt x="254" y="4244"/>
                  </a:lnTo>
                  <a:lnTo>
                    <a:pt x="380" y="4244"/>
                  </a:lnTo>
                  <a:cubicBezTo>
                    <a:pt x="444" y="4244"/>
                    <a:pt x="507" y="4180"/>
                    <a:pt x="507" y="4117"/>
                  </a:cubicBezTo>
                  <a:lnTo>
                    <a:pt x="507" y="3895"/>
                  </a:lnTo>
                  <a:cubicBezTo>
                    <a:pt x="507" y="2154"/>
                    <a:pt x="1742" y="633"/>
                    <a:pt x="3452" y="253"/>
                  </a:cubicBezTo>
                  <a:cubicBezTo>
                    <a:pt x="3515" y="253"/>
                    <a:pt x="3547" y="190"/>
                    <a:pt x="3547" y="95"/>
                  </a:cubicBezTo>
                  <a:cubicBezTo>
                    <a:pt x="3515" y="32"/>
                    <a:pt x="3452" y="0"/>
                    <a:pt x="33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19;p23">
              <a:extLst>
                <a:ext uri="{FF2B5EF4-FFF2-40B4-BE49-F238E27FC236}">
                  <a16:creationId xmlns:a16="http://schemas.microsoft.com/office/drawing/2014/main" id="{09FCA7C5-E955-59A9-335A-CCF2532F7315}"/>
                </a:ext>
              </a:extLst>
            </p:cNvPr>
            <p:cNvSpPr/>
            <p:nvPr/>
          </p:nvSpPr>
          <p:spPr>
            <a:xfrm>
              <a:off x="5292324" y="1734551"/>
              <a:ext cx="267737" cy="7983"/>
            </a:xfrm>
            <a:custGeom>
              <a:avLst/>
              <a:gdLst/>
              <a:ahLst/>
              <a:cxnLst/>
              <a:rect l="l" t="t" r="r" b="b"/>
              <a:pathLst>
                <a:path w="8552" h="255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64" y="254"/>
                    <a:pt x="127" y="254"/>
                  </a:cubicBezTo>
                  <a:lnTo>
                    <a:pt x="8425" y="254"/>
                  </a:lnTo>
                  <a:cubicBezTo>
                    <a:pt x="8488" y="254"/>
                    <a:pt x="8551" y="191"/>
                    <a:pt x="8551" y="127"/>
                  </a:cubicBezTo>
                  <a:cubicBezTo>
                    <a:pt x="8551" y="64"/>
                    <a:pt x="8488" y="1"/>
                    <a:pt x="8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20;p23">
              <a:extLst>
                <a:ext uri="{FF2B5EF4-FFF2-40B4-BE49-F238E27FC236}">
                  <a16:creationId xmlns:a16="http://schemas.microsoft.com/office/drawing/2014/main" id="{22D6267B-11EB-E6AA-9463-015D5E0967C2}"/>
                </a:ext>
              </a:extLst>
            </p:cNvPr>
            <p:cNvSpPr/>
            <p:nvPr/>
          </p:nvSpPr>
          <p:spPr>
            <a:xfrm>
              <a:off x="5384523" y="1585843"/>
              <a:ext cx="83307" cy="101153"/>
            </a:xfrm>
            <a:custGeom>
              <a:avLst/>
              <a:gdLst/>
              <a:ahLst/>
              <a:cxnLst/>
              <a:rect l="l" t="t" r="r" b="b"/>
              <a:pathLst>
                <a:path w="2661" h="3231" extrusionOk="0">
                  <a:moveTo>
                    <a:pt x="2376" y="285"/>
                  </a:moveTo>
                  <a:lnTo>
                    <a:pt x="1933" y="2946"/>
                  </a:lnTo>
                  <a:lnTo>
                    <a:pt x="602" y="2946"/>
                  </a:ln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96" y="0"/>
                    <a:pt x="64" y="32"/>
                    <a:pt x="32" y="64"/>
                  </a:cubicBezTo>
                  <a:cubicBezTo>
                    <a:pt x="1" y="95"/>
                    <a:pt x="1" y="127"/>
                    <a:pt x="1" y="159"/>
                  </a:cubicBezTo>
                  <a:lnTo>
                    <a:pt x="349" y="3104"/>
                  </a:lnTo>
                  <a:cubicBezTo>
                    <a:pt x="381" y="3167"/>
                    <a:pt x="412" y="3231"/>
                    <a:pt x="476" y="3231"/>
                  </a:cubicBezTo>
                  <a:lnTo>
                    <a:pt x="2059" y="3231"/>
                  </a:lnTo>
                  <a:cubicBezTo>
                    <a:pt x="2123" y="3231"/>
                    <a:pt x="2186" y="3167"/>
                    <a:pt x="2186" y="3104"/>
                  </a:cubicBezTo>
                  <a:lnTo>
                    <a:pt x="2629" y="159"/>
                  </a:lnTo>
                  <a:cubicBezTo>
                    <a:pt x="2661" y="127"/>
                    <a:pt x="2629" y="95"/>
                    <a:pt x="2598" y="64"/>
                  </a:cubicBezTo>
                  <a:cubicBezTo>
                    <a:pt x="2598" y="32"/>
                    <a:pt x="2566" y="0"/>
                    <a:pt x="25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21;p23">
              <a:extLst>
                <a:ext uri="{FF2B5EF4-FFF2-40B4-BE49-F238E27FC236}">
                  <a16:creationId xmlns:a16="http://schemas.microsoft.com/office/drawing/2014/main" id="{90F5CAF9-0797-6938-824E-FE0C9D6C9E16}"/>
                </a:ext>
              </a:extLst>
            </p:cNvPr>
            <p:cNvSpPr/>
            <p:nvPr/>
          </p:nvSpPr>
          <p:spPr>
            <a:xfrm>
              <a:off x="5459879" y="1586344"/>
              <a:ext cx="53566" cy="54067"/>
            </a:xfrm>
            <a:custGeom>
              <a:avLst/>
              <a:gdLst/>
              <a:ahLst/>
              <a:cxnLst/>
              <a:rect l="l" t="t" r="r" b="b"/>
              <a:pathLst>
                <a:path w="1711" h="1727" extrusionOk="0">
                  <a:moveTo>
                    <a:pt x="147" y="0"/>
                  </a:moveTo>
                  <a:cubicBezTo>
                    <a:pt x="111" y="0"/>
                    <a:pt x="80" y="16"/>
                    <a:pt x="64" y="48"/>
                  </a:cubicBezTo>
                  <a:cubicBezTo>
                    <a:pt x="1" y="79"/>
                    <a:pt x="1" y="174"/>
                    <a:pt x="64" y="206"/>
                  </a:cubicBezTo>
                  <a:lnTo>
                    <a:pt x="1489" y="1694"/>
                  </a:lnTo>
                  <a:cubicBezTo>
                    <a:pt x="1521" y="1726"/>
                    <a:pt x="1552" y="1726"/>
                    <a:pt x="1584" y="1726"/>
                  </a:cubicBezTo>
                  <a:cubicBezTo>
                    <a:pt x="1616" y="1726"/>
                    <a:pt x="1647" y="1726"/>
                    <a:pt x="1679" y="1694"/>
                  </a:cubicBezTo>
                  <a:cubicBezTo>
                    <a:pt x="1711" y="1663"/>
                    <a:pt x="1711" y="1568"/>
                    <a:pt x="1679" y="1504"/>
                  </a:cubicBezTo>
                  <a:lnTo>
                    <a:pt x="254" y="48"/>
                  </a:lnTo>
                  <a:cubicBezTo>
                    <a:pt x="222" y="16"/>
                    <a:pt x="183" y="0"/>
                    <a:pt x="1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22;p23">
              <a:extLst>
                <a:ext uri="{FF2B5EF4-FFF2-40B4-BE49-F238E27FC236}">
                  <a16:creationId xmlns:a16="http://schemas.microsoft.com/office/drawing/2014/main" id="{465AB523-60BA-E2AD-ECAA-64ADAAC774DC}"/>
                </a:ext>
              </a:extLst>
            </p:cNvPr>
            <p:cNvSpPr/>
            <p:nvPr/>
          </p:nvSpPr>
          <p:spPr>
            <a:xfrm>
              <a:off x="5338909" y="1586344"/>
              <a:ext cx="53597" cy="54067"/>
            </a:xfrm>
            <a:custGeom>
              <a:avLst/>
              <a:gdLst/>
              <a:ahLst/>
              <a:cxnLst/>
              <a:rect l="l" t="t" r="r" b="b"/>
              <a:pathLst>
                <a:path w="1712" h="1727" extrusionOk="0">
                  <a:moveTo>
                    <a:pt x="1569" y="0"/>
                  </a:moveTo>
                  <a:cubicBezTo>
                    <a:pt x="1537" y="0"/>
                    <a:pt x="1505" y="16"/>
                    <a:pt x="1489" y="48"/>
                  </a:cubicBezTo>
                  <a:lnTo>
                    <a:pt x="33" y="1504"/>
                  </a:lnTo>
                  <a:cubicBezTo>
                    <a:pt x="1" y="1568"/>
                    <a:pt x="1" y="1631"/>
                    <a:pt x="33" y="1694"/>
                  </a:cubicBezTo>
                  <a:cubicBezTo>
                    <a:pt x="64" y="1726"/>
                    <a:pt x="96" y="1726"/>
                    <a:pt x="128" y="1726"/>
                  </a:cubicBezTo>
                  <a:cubicBezTo>
                    <a:pt x="159" y="1726"/>
                    <a:pt x="191" y="1726"/>
                    <a:pt x="223" y="1694"/>
                  </a:cubicBezTo>
                  <a:lnTo>
                    <a:pt x="1648" y="206"/>
                  </a:lnTo>
                  <a:cubicBezTo>
                    <a:pt x="1711" y="174"/>
                    <a:pt x="1711" y="79"/>
                    <a:pt x="1648" y="48"/>
                  </a:cubicBezTo>
                  <a:cubicBezTo>
                    <a:pt x="1632" y="16"/>
                    <a:pt x="1600" y="0"/>
                    <a:pt x="156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23;p23">
              <a:extLst>
                <a:ext uri="{FF2B5EF4-FFF2-40B4-BE49-F238E27FC236}">
                  <a16:creationId xmlns:a16="http://schemas.microsoft.com/office/drawing/2014/main" id="{1EEEA48E-90C7-2B47-A1D6-B4230E889F15}"/>
                </a:ext>
              </a:extLst>
            </p:cNvPr>
            <p:cNvSpPr/>
            <p:nvPr/>
          </p:nvSpPr>
          <p:spPr>
            <a:xfrm>
              <a:off x="5307195" y="1719679"/>
              <a:ext cx="230043" cy="8954"/>
            </a:xfrm>
            <a:custGeom>
              <a:avLst/>
              <a:gdLst/>
              <a:ahLst/>
              <a:cxnLst/>
              <a:rect l="l" t="t" r="r" b="b"/>
              <a:pathLst>
                <a:path w="7348" h="286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86"/>
                    <a:pt x="127" y="286"/>
                  </a:cubicBezTo>
                  <a:lnTo>
                    <a:pt x="7221" y="286"/>
                  </a:lnTo>
                  <a:cubicBezTo>
                    <a:pt x="7284" y="286"/>
                    <a:pt x="7348" y="222"/>
                    <a:pt x="7348" y="127"/>
                  </a:cubicBezTo>
                  <a:cubicBezTo>
                    <a:pt x="7348" y="64"/>
                    <a:pt x="7284" y="1"/>
                    <a:pt x="72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24;p23">
              <a:extLst>
                <a:ext uri="{FF2B5EF4-FFF2-40B4-BE49-F238E27FC236}">
                  <a16:creationId xmlns:a16="http://schemas.microsoft.com/office/drawing/2014/main" id="{F5E375F7-6E11-B4F4-8264-802E0109506F}"/>
                </a:ext>
              </a:extLst>
            </p:cNvPr>
            <p:cNvSpPr/>
            <p:nvPr/>
          </p:nvSpPr>
          <p:spPr>
            <a:xfrm>
              <a:off x="5351807" y="1787115"/>
              <a:ext cx="43673" cy="48589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7" y="0"/>
                  </a:moveTo>
                  <a:cubicBezTo>
                    <a:pt x="317" y="0"/>
                    <a:pt x="1" y="349"/>
                    <a:pt x="1" y="760"/>
                  </a:cubicBezTo>
                  <a:cubicBezTo>
                    <a:pt x="1" y="1204"/>
                    <a:pt x="317" y="1552"/>
                    <a:pt x="697" y="1552"/>
                  </a:cubicBezTo>
                  <a:cubicBezTo>
                    <a:pt x="1077" y="1552"/>
                    <a:pt x="1394" y="1204"/>
                    <a:pt x="1394" y="760"/>
                  </a:cubicBezTo>
                  <a:cubicBezTo>
                    <a:pt x="1394" y="349"/>
                    <a:pt x="1077" y="0"/>
                    <a:pt x="6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25;p23">
              <a:extLst>
                <a:ext uri="{FF2B5EF4-FFF2-40B4-BE49-F238E27FC236}">
                  <a16:creationId xmlns:a16="http://schemas.microsoft.com/office/drawing/2014/main" id="{0CE80EFB-E5C3-4587-2AB8-38E27EDBB799}"/>
                </a:ext>
              </a:extLst>
            </p:cNvPr>
            <p:cNvSpPr/>
            <p:nvPr/>
          </p:nvSpPr>
          <p:spPr>
            <a:xfrm>
              <a:off x="5452928" y="1787115"/>
              <a:ext cx="43673" cy="48589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8" y="0"/>
                  </a:moveTo>
                  <a:cubicBezTo>
                    <a:pt x="318" y="0"/>
                    <a:pt x="1" y="349"/>
                    <a:pt x="1" y="760"/>
                  </a:cubicBezTo>
                  <a:cubicBezTo>
                    <a:pt x="1" y="1204"/>
                    <a:pt x="318" y="1552"/>
                    <a:pt x="698" y="1552"/>
                  </a:cubicBezTo>
                  <a:cubicBezTo>
                    <a:pt x="1078" y="1552"/>
                    <a:pt x="1394" y="1204"/>
                    <a:pt x="1394" y="760"/>
                  </a:cubicBezTo>
                  <a:cubicBezTo>
                    <a:pt x="1394" y="349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26;p23">
              <a:extLst>
                <a:ext uri="{FF2B5EF4-FFF2-40B4-BE49-F238E27FC236}">
                  <a16:creationId xmlns:a16="http://schemas.microsoft.com/office/drawing/2014/main" id="{0C28D8E6-5437-8191-468A-4D159DAFF802}"/>
                </a:ext>
              </a:extLst>
            </p:cNvPr>
            <p:cNvSpPr/>
            <p:nvPr/>
          </p:nvSpPr>
          <p:spPr>
            <a:xfrm>
              <a:off x="5136670" y="1482233"/>
              <a:ext cx="575077" cy="576079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49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49"/>
                    <a:pt x="14252" y="1"/>
                    <a:pt x="9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4DE3766-6398-8BE4-9781-975964E33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08" y="1649838"/>
            <a:ext cx="3442590" cy="330579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3077;p75">
            <a:extLst>
              <a:ext uri="{FF2B5EF4-FFF2-40B4-BE49-F238E27FC236}">
                <a16:creationId xmlns:a16="http://schemas.microsoft.com/office/drawing/2014/main" id="{08E29151-1ECB-872E-16FC-26B6D8661E67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15/23</a:t>
            </a:r>
            <a:endParaRPr sz="1200" dirty="0"/>
          </a:p>
        </p:txBody>
      </p:sp>
      <p:sp>
        <p:nvSpPr>
          <p:cNvPr id="21" name="Google Shape;3900;p37">
            <a:extLst>
              <a:ext uri="{FF2B5EF4-FFF2-40B4-BE49-F238E27FC236}">
                <a16:creationId xmlns:a16="http://schemas.microsoft.com/office/drawing/2014/main" id="{754E01B0-DFBB-034C-6141-C3C414A180C9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3901;p37">
            <a:extLst>
              <a:ext uri="{FF2B5EF4-FFF2-40B4-BE49-F238E27FC236}">
                <a16:creationId xmlns:a16="http://schemas.microsoft.com/office/drawing/2014/main" id="{119A3EF7-83F0-EF55-6D95-379874441447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" name="Google Shape;3903;p37">
            <a:extLst>
              <a:ext uri="{FF2B5EF4-FFF2-40B4-BE49-F238E27FC236}">
                <a16:creationId xmlns:a16="http://schemas.microsoft.com/office/drawing/2014/main" id="{6688BA87-FE87-B868-7653-6B26A61C9E59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" name="Google Shape;3902;p37">
            <a:extLst>
              <a:ext uri="{FF2B5EF4-FFF2-40B4-BE49-F238E27FC236}">
                <a16:creationId xmlns:a16="http://schemas.microsoft.com/office/drawing/2014/main" id="{B693D590-122A-D8FB-65BD-BBE2CB380C46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" name="Google Shape;3904;p37">
            <a:extLst>
              <a:ext uri="{FF2B5EF4-FFF2-40B4-BE49-F238E27FC236}">
                <a16:creationId xmlns:a16="http://schemas.microsoft.com/office/drawing/2014/main" id="{E6E1D4AC-51B4-62FE-7764-C1D754EC16DD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A26C6A-1408-2133-4397-665CB9956098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0AD943-57B4-A418-F55D-AAA01066D761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4DA7C6-3934-F061-071C-0F706735DC06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4AC7A9-2050-E733-E0B1-9EEC5850A7C4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36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195;p40">
            <a:extLst>
              <a:ext uri="{FF2B5EF4-FFF2-40B4-BE49-F238E27FC236}">
                <a16:creationId xmlns:a16="http://schemas.microsoft.com/office/drawing/2014/main" id="{D4103CEB-5062-582B-89AC-890512D7305D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781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تکامل عصبی عمیق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(ادامه ویژگی ها)</a:t>
            </a:r>
          </a:p>
        </p:txBody>
      </p:sp>
      <p:sp>
        <p:nvSpPr>
          <p:cNvPr id="5" name="Google Shape;3468;p59">
            <a:extLst>
              <a:ext uri="{FF2B5EF4-FFF2-40B4-BE49-F238E27FC236}">
                <a16:creationId xmlns:a16="http://schemas.microsoft.com/office/drawing/2014/main" id="{7A469DB0-4D4D-E999-6DA0-FF72031B11E8}"/>
              </a:ext>
            </a:extLst>
          </p:cNvPr>
          <p:cNvSpPr txBox="1">
            <a:spLocks/>
          </p:cNvSpPr>
          <p:nvPr/>
        </p:nvSpPr>
        <p:spPr>
          <a:xfrm>
            <a:off x="6102927" y="1726519"/>
            <a:ext cx="125750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800" dirty="0">
                <a:solidFill>
                  <a:schemeClr val="accent1"/>
                </a:solidFill>
                <a:latin typeface="Calibri" panose="020F0502020204030204" pitchFamily="34" charset="0"/>
                <a:ea typeface="Barlow Semi Condensed Medium"/>
                <a:cs typeface="Calibri" panose="020F0502020204030204" pitchFamily="34" charset="0"/>
                <a:sym typeface="Barlow Semi Condensed Medium"/>
              </a:rPr>
              <a:t>گونه سازی</a:t>
            </a:r>
          </a:p>
        </p:txBody>
      </p:sp>
      <p:sp>
        <p:nvSpPr>
          <p:cNvPr id="53" name="Google Shape;2200;p40">
            <a:extLst>
              <a:ext uri="{FF2B5EF4-FFF2-40B4-BE49-F238E27FC236}">
                <a16:creationId xmlns:a16="http://schemas.microsoft.com/office/drawing/2014/main" id="{B5FE5D80-BC4D-9CDE-3F7B-40FEE6574DDC}"/>
              </a:ext>
            </a:extLst>
          </p:cNvPr>
          <p:cNvSpPr txBox="1">
            <a:spLocks/>
          </p:cNvSpPr>
          <p:nvPr/>
        </p:nvSpPr>
        <p:spPr>
          <a:xfrm>
            <a:off x="3068782" y="2345581"/>
            <a:ext cx="4810307" cy="175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r" rtl="1"/>
            <a:r>
              <a:rPr lang="fa-IR" sz="1400" dirty="0">
                <a:latin typeface="Calibri" panose="020F0502020204030204" pitchFamily="34" charset="0"/>
                <a:cs typeface="B Titr" panose="00000700000000000000" pitchFamily="2" charset="-78"/>
              </a:rPr>
              <a:t>مشکلات اولیه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200" dirty="0">
                <a:latin typeface="Calibri" panose="020F0502020204030204" pitchFamily="34" charset="0"/>
                <a:cs typeface="Calibri" panose="020F0502020204030204" pitchFamily="34" charset="0"/>
              </a:rPr>
              <a:t>نا کارآمد بودن اکثر تحولات بوجود آمده توسط والدین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200" dirty="0">
                <a:latin typeface="Calibri" panose="020F0502020204030204" pitchFamily="34" charset="0"/>
                <a:cs typeface="Calibri" panose="020F0502020204030204" pitchFamily="34" charset="0"/>
              </a:rPr>
              <a:t>اکثر تحولات به علت وجود تابع انتخاب، قبل از بهینه سازی از بین می روند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fa-IR" sz="1400" dirty="0">
                <a:latin typeface="Calibri" panose="020F0502020204030204" pitchFamily="34" charset="0"/>
                <a:cs typeface="B Titr" panose="00000700000000000000" pitchFamily="2" charset="-78"/>
              </a:rPr>
              <a:t>راه کار الگوریتم </a:t>
            </a:r>
            <a:r>
              <a:rPr lang="en-US" sz="1400" i="1" dirty="0">
                <a:latin typeface="Calibri" panose="020F0502020204030204" pitchFamily="34" charset="0"/>
                <a:cs typeface="B Titr" panose="00000700000000000000" pitchFamily="2" charset="-78"/>
              </a:rPr>
              <a:t>NEAT</a:t>
            </a:r>
            <a:r>
              <a:rPr lang="fa-IR" sz="1400" dirty="0">
                <a:latin typeface="Calibri" panose="020F0502020204030204" pitchFamily="34" charset="0"/>
                <a:cs typeface="B Titr" panose="00000700000000000000" pitchFamily="2" charset="-78"/>
              </a:rPr>
              <a:t>: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latin typeface="Calibri" panose="020F0502020204030204" pitchFamily="34" charset="0"/>
                <a:cs typeface="Calibri" panose="020F0502020204030204" pitchFamily="34" charset="0"/>
              </a:rPr>
              <a:t>دسته بندی جمعیت بر اساس شباهت های موجود (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fa-IR" sz="1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a-I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latin typeface="Calibri" panose="020F0502020204030204" pitchFamily="34" charset="0"/>
                <a:cs typeface="Calibri" panose="020F0502020204030204" pitchFamily="34" charset="0"/>
              </a:rPr>
              <a:t>رقابت اعضا در دسته های مشابه</a:t>
            </a:r>
            <a:endParaRPr lang="fa-I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5161BD-1FDD-9A7C-CDAB-0FA23728A6C4}"/>
              </a:ext>
            </a:extLst>
          </p:cNvPr>
          <p:cNvGrpSpPr/>
          <p:nvPr/>
        </p:nvGrpSpPr>
        <p:grpSpPr>
          <a:xfrm>
            <a:off x="7296972" y="1621329"/>
            <a:ext cx="582117" cy="576079"/>
            <a:chOff x="2050095" y="1774297"/>
            <a:chExt cx="912146" cy="904013"/>
          </a:xfrm>
        </p:grpSpPr>
        <p:sp>
          <p:nvSpPr>
            <p:cNvPr id="21" name="Google Shape;3387;p36">
              <a:extLst>
                <a:ext uri="{FF2B5EF4-FFF2-40B4-BE49-F238E27FC236}">
                  <a16:creationId xmlns:a16="http://schemas.microsoft.com/office/drawing/2014/main" id="{6F6BEFE9-6E64-5353-2958-5A520BBF3A58}"/>
                </a:ext>
              </a:extLst>
            </p:cNvPr>
            <p:cNvSpPr/>
            <p:nvPr/>
          </p:nvSpPr>
          <p:spPr>
            <a:xfrm>
              <a:off x="2050095" y="2380776"/>
              <a:ext cx="300331" cy="297534"/>
            </a:xfrm>
            <a:custGeom>
              <a:avLst/>
              <a:gdLst/>
              <a:ahLst/>
              <a:cxnLst/>
              <a:rect l="l" t="t" r="r" b="b"/>
              <a:pathLst>
                <a:path w="9343" h="9256" extrusionOk="0">
                  <a:moveTo>
                    <a:pt x="209" y="0"/>
                  </a:moveTo>
                  <a:cubicBezTo>
                    <a:pt x="192" y="0"/>
                    <a:pt x="176" y="3"/>
                    <a:pt x="159" y="8"/>
                  </a:cubicBezTo>
                  <a:cubicBezTo>
                    <a:pt x="64" y="40"/>
                    <a:pt x="0" y="167"/>
                    <a:pt x="32" y="262"/>
                  </a:cubicBezTo>
                  <a:cubicBezTo>
                    <a:pt x="254" y="832"/>
                    <a:pt x="475" y="1433"/>
                    <a:pt x="760" y="2004"/>
                  </a:cubicBezTo>
                  <a:cubicBezTo>
                    <a:pt x="792" y="2067"/>
                    <a:pt x="855" y="2099"/>
                    <a:pt x="919" y="2099"/>
                  </a:cubicBezTo>
                  <a:cubicBezTo>
                    <a:pt x="950" y="2099"/>
                    <a:pt x="982" y="2099"/>
                    <a:pt x="1014" y="2067"/>
                  </a:cubicBezTo>
                  <a:cubicBezTo>
                    <a:pt x="1109" y="2035"/>
                    <a:pt x="1140" y="1909"/>
                    <a:pt x="1109" y="1814"/>
                  </a:cubicBezTo>
                  <a:cubicBezTo>
                    <a:pt x="824" y="1275"/>
                    <a:pt x="602" y="705"/>
                    <a:pt x="380" y="135"/>
                  </a:cubicBezTo>
                  <a:cubicBezTo>
                    <a:pt x="354" y="57"/>
                    <a:pt x="285" y="0"/>
                    <a:pt x="209" y="0"/>
                  </a:cubicBezTo>
                  <a:close/>
                  <a:moveTo>
                    <a:pt x="1867" y="3331"/>
                  </a:moveTo>
                  <a:cubicBezTo>
                    <a:pt x="1831" y="3331"/>
                    <a:pt x="1798" y="3341"/>
                    <a:pt x="1774" y="3365"/>
                  </a:cubicBezTo>
                  <a:cubicBezTo>
                    <a:pt x="1679" y="3429"/>
                    <a:pt x="1647" y="3524"/>
                    <a:pt x="1710" y="3619"/>
                  </a:cubicBezTo>
                  <a:cubicBezTo>
                    <a:pt x="2059" y="4125"/>
                    <a:pt x="2439" y="4632"/>
                    <a:pt x="2851" y="5107"/>
                  </a:cubicBezTo>
                  <a:cubicBezTo>
                    <a:pt x="2914" y="5139"/>
                    <a:pt x="2946" y="5170"/>
                    <a:pt x="3009" y="5170"/>
                  </a:cubicBezTo>
                  <a:cubicBezTo>
                    <a:pt x="3041" y="5170"/>
                    <a:pt x="3104" y="5139"/>
                    <a:pt x="3136" y="5139"/>
                  </a:cubicBezTo>
                  <a:cubicBezTo>
                    <a:pt x="3199" y="5044"/>
                    <a:pt x="3199" y="4949"/>
                    <a:pt x="3136" y="4854"/>
                  </a:cubicBezTo>
                  <a:cubicBezTo>
                    <a:pt x="2724" y="4410"/>
                    <a:pt x="2376" y="3904"/>
                    <a:pt x="2027" y="3397"/>
                  </a:cubicBezTo>
                  <a:cubicBezTo>
                    <a:pt x="1988" y="3358"/>
                    <a:pt x="1925" y="3331"/>
                    <a:pt x="1867" y="3331"/>
                  </a:cubicBezTo>
                  <a:close/>
                  <a:moveTo>
                    <a:pt x="4322" y="6108"/>
                  </a:moveTo>
                  <a:cubicBezTo>
                    <a:pt x="4270" y="6108"/>
                    <a:pt x="4216" y="6132"/>
                    <a:pt x="4181" y="6184"/>
                  </a:cubicBezTo>
                  <a:cubicBezTo>
                    <a:pt x="4117" y="6247"/>
                    <a:pt x="4117" y="6374"/>
                    <a:pt x="4212" y="6437"/>
                  </a:cubicBezTo>
                  <a:cubicBezTo>
                    <a:pt x="4656" y="6849"/>
                    <a:pt x="5162" y="7229"/>
                    <a:pt x="5701" y="7577"/>
                  </a:cubicBezTo>
                  <a:cubicBezTo>
                    <a:pt x="5732" y="7609"/>
                    <a:pt x="5764" y="7609"/>
                    <a:pt x="5796" y="7609"/>
                  </a:cubicBezTo>
                  <a:cubicBezTo>
                    <a:pt x="5859" y="7609"/>
                    <a:pt x="5922" y="7577"/>
                    <a:pt x="5954" y="7514"/>
                  </a:cubicBezTo>
                  <a:cubicBezTo>
                    <a:pt x="6017" y="7451"/>
                    <a:pt x="5986" y="7324"/>
                    <a:pt x="5891" y="7261"/>
                  </a:cubicBezTo>
                  <a:cubicBezTo>
                    <a:pt x="5384" y="6944"/>
                    <a:pt x="4909" y="6564"/>
                    <a:pt x="4434" y="6152"/>
                  </a:cubicBezTo>
                  <a:cubicBezTo>
                    <a:pt x="4406" y="6124"/>
                    <a:pt x="4364" y="6108"/>
                    <a:pt x="4322" y="6108"/>
                  </a:cubicBezTo>
                  <a:close/>
                  <a:moveTo>
                    <a:pt x="7404" y="8167"/>
                  </a:moveTo>
                  <a:cubicBezTo>
                    <a:pt x="7334" y="8167"/>
                    <a:pt x="7268" y="8203"/>
                    <a:pt x="7221" y="8274"/>
                  </a:cubicBezTo>
                  <a:cubicBezTo>
                    <a:pt x="7189" y="8369"/>
                    <a:pt x="7221" y="8464"/>
                    <a:pt x="7316" y="8527"/>
                  </a:cubicBezTo>
                  <a:cubicBezTo>
                    <a:pt x="7886" y="8812"/>
                    <a:pt x="8456" y="9034"/>
                    <a:pt x="9058" y="9256"/>
                  </a:cubicBezTo>
                  <a:lnTo>
                    <a:pt x="9121" y="9256"/>
                  </a:lnTo>
                  <a:cubicBezTo>
                    <a:pt x="9184" y="9256"/>
                    <a:pt x="9279" y="9224"/>
                    <a:pt x="9279" y="9129"/>
                  </a:cubicBezTo>
                  <a:cubicBezTo>
                    <a:pt x="9343" y="9034"/>
                    <a:pt x="9279" y="8939"/>
                    <a:pt x="9184" y="8907"/>
                  </a:cubicBezTo>
                  <a:cubicBezTo>
                    <a:pt x="8614" y="8686"/>
                    <a:pt x="8044" y="8464"/>
                    <a:pt x="7474" y="8179"/>
                  </a:cubicBezTo>
                  <a:cubicBezTo>
                    <a:pt x="7451" y="8171"/>
                    <a:pt x="7427" y="8167"/>
                    <a:pt x="7404" y="816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88;p36">
              <a:extLst>
                <a:ext uri="{FF2B5EF4-FFF2-40B4-BE49-F238E27FC236}">
                  <a16:creationId xmlns:a16="http://schemas.microsoft.com/office/drawing/2014/main" id="{49CEC3D8-AC1C-BBDE-C89A-B425AE37DCEE}"/>
                </a:ext>
              </a:extLst>
            </p:cNvPr>
            <p:cNvSpPr/>
            <p:nvPr/>
          </p:nvSpPr>
          <p:spPr>
            <a:xfrm>
              <a:off x="2659886" y="2351235"/>
              <a:ext cx="279983" cy="315889"/>
            </a:xfrm>
            <a:custGeom>
              <a:avLst/>
              <a:gdLst/>
              <a:ahLst/>
              <a:cxnLst/>
              <a:rect l="l" t="t" r="r" b="b"/>
              <a:pathLst>
                <a:path w="8710" h="9827" extrusionOk="0">
                  <a:moveTo>
                    <a:pt x="8501" y="1"/>
                  </a:moveTo>
                  <a:cubicBezTo>
                    <a:pt x="8424" y="1"/>
                    <a:pt x="8355" y="57"/>
                    <a:pt x="8329" y="136"/>
                  </a:cubicBezTo>
                  <a:cubicBezTo>
                    <a:pt x="8171" y="737"/>
                    <a:pt x="7981" y="1307"/>
                    <a:pt x="7727" y="1877"/>
                  </a:cubicBezTo>
                  <a:cubicBezTo>
                    <a:pt x="7696" y="1972"/>
                    <a:pt x="7727" y="2067"/>
                    <a:pt x="7822" y="2131"/>
                  </a:cubicBezTo>
                  <a:lnTo>
                    <a:pt x="7917" y="2131"/>
                  </a:lnTo>
                  <a:cubicBezTo>
                    <a:pt x="7981" y="2131"/>
                    <a:pt x="8044" y="2099"/>
                    <a:pt x="8076" y="2036"/>
                  </a:cubicBezTo>
                  <a:cubicBezTo>
                    <a:pt x="8329" y="1434"/>
                    <a:pt x="8519" y="832"/>
                    <a:pt x="8677" y="231"/>
                  </a:cubicBezTo>
                  <a:cubicBezTo>
                    <a:pt x="8709" y="136"/>
                    <a:pt x="8646" y="41"/>
                    <a:pt x="8551" y="9"/>
                  </a:cubicBezTo>
                  <a:cubicBezTo>
                    <a:pt x="8534" y="3"/>
                    <a:pt x="8517" y="1"/>
                    <a:pt x="8501" y="1"/>
                  </a:cubicBezTo>
                  <a:close/>
                  <a:moveTo>
                    <a:pt x="7072" y="3428"/>
                  </a:moveTo>
                  <a:cubicBezTo>
                    <a:pt x="7012" y="3428"/>
                    <a:pt x="6945" y="3463"/>
                    <a:pt x="6904" y="3524"/>
                  </a:cubicBezTo>
                  <a:cubicBezTo>
                    <a:pt x="6619" y="4063"/>
                    <a:pt x="6271" y="4569"/>
                    <a:pt x="5891" y="5044"/>
                  </a:cubicBezTo>
                  <a:cubicBezTo>
                    <a:pt x="5827" y="5139"/>
                    <a:pt x="5859" y="5234"/>
                    <a:pt x="5922" y="5298"/>
                  </a:cubicBezTo>
                  <a:cubicBezTo>
                    <a:pt x="5954" y="5329"/>
                    <a:pt x="6017" y="5361"/>
                    <a:pt x="6049" y="5361"/>
                  </a:cubicBezTo>
                  <a:cubicBezTo>
                    <a:pt x="6112" y="5361"/>
                    <a:pt x="6144" y="5329"/>
                    <a:pt x="6176" y="5266"/>
                  </a:cubicBezTo>
                  <a:cubicBezTo>
                    <a:pt x="6587" y="4791"/>
                    <a:pt x="6936" y="4253"/>
                    <a:pt x="7252" y="3714"/>
                  </a:cubicBezTo>
                  <a:cubicBezTo>
                    <a:pt x="7284" y="3619"/>
                    <a:pt x="7252" y="3493"/>
                    <a:pt x="7157" y="3461"/>
                  </a:cubicBezTo>
                  <a:cubicBezTo>
                    <a:pt x="7135" y="3438"/>
                    <a:pt x="7105" y="3428"/>
                    <a:pt x="7072" y="3428"/>
                  </a:cubicBezTo>
                  <a:close/>
                  <a:moveTo>
                    <a:pt x="4814" y="6367"/>
                  </a:moveTo>
                  <a:cubicBezTo>
                    <a:pt x="4766" y="6367"/>
                    <a:pt x="4719" y="6390"/>
                    <a:pt x="4687" y="6438"/>
                  </a:cubicBezTo>
                  <a:cubicBezTo>
                    <a:pt x="4275" y="6849"/>
                    <a:pt x="3800" y="7261"/>
                    <a:pt x="3325" y="7641"/>
                  </a:cubicBezTo>
                  <a:cubicBezTo>
                    <a:pt x="3230" y="7705"/>
                    <a:pt x="3230" y="7831"/>
                    <a:pt x="3294" y="7895"/>
                  </a:cubicBezTo>
                  <a:cubicBezTo>
                    <a:pt x="3325" y="7958"/>
                    <a:pt x="3357" y="7958"/>
                    <a:pt x="3420" y="7958"/>
                  </a:cubicBezTo>
                  <a:cubicBezTo>
                    <a:pt x="3452" y="7958"/>
                    <a:pt x="3515" y="7958"/>
                    <a:pt x="3547" y="7926"/>
                  </a:cubicBezTo>
                  <a:cubicBezTo>
                    <a:pt x="4022" y="7546"/>
                    <a:pt x="4497" y="7134"/>
                    <a:pt x="4941" y="6691"/>
                  </a:cubicBezTo>
                  <a:cubicBezTo>
                    <a:pt x="5036" y="6628"/>
                    <a:pt x="5036" y="6501"/>
                    <a:pt x="4941" y="6438"/>
                  </a:cubicBezTo>
                  <a:cubicBezTo>
                    <a:pt x="4909" y="6390"/>
                    <a:pt x="4861" y="6367"/>
                    <a:pt x="4814" y="6367"/>
                  </a:cubicBezTo>
                  <a:close/>
                  <a:moveTo>
                    <a:pt x="1867" y="8642"/>
                  </a:moveTo>
                  <a:cubicBezTo>
                    <a:pt x="1844" y="8642"/>
                    <a:pt x="1822" y="8646"/>
                    <a:pt x="1805" y="8655"/>
                  </a:cubicBezTo>
                  <a:cubicBezTo>
                    <a:pt x="1267" y="8971"/>
                    <a:pt x="697" y="9256"/>
                    <a:pt x="158" y="9478"/>
                  </a:cubicBezTo>
                  <a:cubicBezTo>
                    <a:pt x="63" y="9510"/>
                    <a:pt x="0" y="9636"/>
                    <a:pt x="63" y="9731"/>
                  </a:cubicBezTo>
                  <a:cubicBezTo>
                    <a:pt x="63" y="9795"/>
                    <a:pt x="158" y="9826"/>
                    <a:pt x="222" y="9826"/>
                  </a:cubicBezTo>
                  <a:lnTo>
                    <a:pt x="285" y="9826"/>
                  </a:lnTo>
                  <a:cubicBezTo>
                    <a:pt x="855" y="9573"/>
                    <a:pt x="1425" y="9288"/>
                    <a:pt x="1964" y="8971"/>
                  </a:cubicBezTo>
                  <a:cubicBezTo>
                    <a:pt x="2059" y="8940"/>
                    <a:pt x="2090" y="8813"/>
                    <a:pt x="2059" y="8718"/>
                  </a:cubicBezTo>
                  <a:cubicBezTo>
                    <a:pt x="2012" y="8672"/>
                    <a:pt x="1932" y="8642"/>
                    <a:pt x="1867" y="8642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89;p36">
              <a:extLst>
                <a:ext uri="{FF2B5EF4-FFF2-40B4-BE49-F238E27FC236}">
                  <a16:creationId xmlns:a16="http://schemas.microsoft.com/office/drawing/2014/main" id="{85ABA08B-BD47-5475-815E-5F250615F032}"/>
                </a:ext>
              </a:extLst>
            </p:cNvPr>
            <p:cNvSpPr/>
            <p:nvPr/>
          </p:nvSpPr>
          <p:spPr>
            <a:xfrm>
              <a:off x="2185490" y="1774297"/>
              <a:ext cx="404159" cy="122183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90;p36">
              <a:extLst>
                <a:ext uri="{FF2B5EF4-FFF2-40B4-BE49-F238E27FC236}">
                  <a16:creationId xmlns:a16="http://schemas.microsoft.com/office/drawing/2014/main" id="{F8E5945F-4570-7106-15D8-AB90B3296410}"/>
                </a:ext>
              </a:extLst>
            </p:cNvPr>
            <p:cNvSpPr/>
            <p:nvPr/>
          </p:nvSpPr>
          <p:spPr>
            <a:xfrm>
              <a:off x="2230268" y="1932096"/>
              <a:ext cx="322736" cy="240284"/>
            </a:xfrm>
            <a:custGeom>
              <a:avLst/>
              <a:gdLst/>
              <a:ahLst/>
              <a:cxnLst/>
              <a:rect l="l" t="t" r="r" b="b"/>
              <a:pathLst>
                <a:path w="10040" h="7475" extrusionOk="0">
                  <a:moveTo>
                    <a:pt x="9660" y="380"/>
                  </a:moveTo>
                  <a:lnTo>
                    <a:pt x="9660" y="7094"/>
                  </a:lnTo>
                  <a:lnTo>
                    <a:pt x="349" y="7094"/>
                  </a:lnTo>
                  <a:lnTo>
                    <a:pt x="349" y="380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7284"/>
                  </a:lnTo>
                  <a:cubicBezTo>
                    <a:pt x="1" y="7379"/>
                    <a:pt x="64" y="7474"/>
                    <a:pt x="191" y="7474"/>
                  </a:cubicBezTo>
                  <a:lnTo>
                    <a:pt x="9850" y="7474"/>
                  </a:lnTo>
                  <a:cubicBezTo>
                    <a:pt x="9945" y="7474"/>
                    <a:pt x="10040" y="7379"/>
                    <a:pt x="10040" y="7284"/>
                  </a:cubicBezTo>
                  <a:lnTo>
                    <a:pt x="10040" y="190"/>
                  </a:lnTo>
                  <a:cubicBezTo>
                    <a:pt x="10040" y="95"/>
                    <a:pt x="9945" y="0"/>
                    <a:pt x="98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91;p36">
              <a:extLst>
                <a:ext uri="{FF2B5EF4-FFF2-40B4-BE49-F238E27FC236}">
                  <a16:creationId xmlns:a16="http://schemas.microsoft.com/office/drawing/2014/main" id="{791671EF-8391-9FB1-9C0E-05D6FFFB2A75}"/>
                </a:ext>
              </a:extLst>
            </p:cNvPr>
            <p:cNvSpPr/>
            <p:nvPr/>
          </p:nvSpPr>
          <p:spPr>
            <a:xfrm>
              <a:off x="2315773" y="1987064"/>
              <a:ext cx="150728" cy="148671"/>
            </a:xfrm>
            <a:custGeom>
              <a:avLst/>
              <a:gdLst/>
              <a:ahLst/>
              <a:cxnLst/>
              <a:rect l="l" t="t" r="r" b="b"/>
              <a:pathLst>
                <a:path w="4689" h="4625" extrusionOk="0">
                  <a:moveTo>
                    <a:pt x="2360" y="1449"/>
                  </a:moveTo>
                  <a:cubicBezTo>
                    <a:pt x="2582" y="1449"/>
                    <a:pt x="2804" y="1536"/>
                    <a:pt x="2978" y="1711"/>
                  </a:cubicBezTo>
                  <a:cubicBezTo>
                    <a:pt x="3326" y="2059"/>
                    <a:pt x="3295" y="2597"/>
                    <a:pt x="2946" y="2946"/>
                  </a:cubicBezTo>
                  <a:cubicBezTo>
                    <a:pt x="2776" y="3100"/>
                    <a:pt x="2561" y="3179"/>
                    <a:pt x="2345" y="3179"/>
                  </a:cubicBezTo>
                  <a:cubicBezTo>
                    <a:pt x="2118" y="3179"/>
                    <a:pt x="1889" y="3092"/>
                    <a:pt x="1711" y="2914"/>
                  </a:cubicBezTo>
                  <a:cubicBezTo>
                    <a:pt x="1394" y="2566"/>
                    <a:pt x="1394" y="2027"/>
                    <a:pt x="1743" y="1711"/>
                  </a:cubicBezTo>
                  <a:cubicBezTo>
                    <a:pt x="1917" y="1536"/>
                    <a:pt x="2139" y="1449"/>
                    <a:pt x="2360" y="1449"/>
                  </a:cubicBezTo>
                  <a:close/>
                  <a:moveTo>
                    <a:pt x="1964" y="1"/>
                  </a:moveTo>
                  <a:cubicBezTo>
                    <a:pt x="1933" y="1"/>
                    <a:pt x="1901" y="32"/>
                    <a:pt x="1901" y="64"/>
                  </a:cubicBezTo>
                  <a:lnTo>
                    <a:pt x="1869" y="507"/>
                  </a:lnTo>
                  <a:cubicBezTo>
                    <a:pt x="1869" y="539"/>
                    <a:pt x="1869" y="571"/>
                    <a:pt x="1806" y="602"/>
                  </a:cubicBezTo>
                  <a:cubicBezTo>
                    <a:pt x="1711" y="602"/>
                    <a:pt x="1616" y="666"/>
                    <a:pt x="1521" y="697"/>
                  </a:cubicBezTo>
                  <a:cubicBezTo>
                    <a:pt x="1511" y="708"/>
                    <a:pt x="1500" y="711"/>
                    <a:pt x="1489" y="711"/>
                  </a:cubicBezTo>
                  <a:cubicBezTo>
                    <a:pt x="1468" y="711"/>
                    <a:pt x="1447" y="697"/>
                    <a:pt x="1426" y="697"/>
                  </a:cubicBezTo>
                  <a:lnTo>
                    <a:pt x="1109" y="381"/>
                  </a:lnTo>
                  <a:cubicBezTo>
                    <a:pt x="1094" y="365"/>
                    <a:pt x="1078" y="357"/>
                    <a:pt x="1062" y="357"/>
                  </a:cubicBezTo>
                  <a:cubicBezTo>
                    <a:pt x="1046" y="357"/>
                    <a:pt x="1030" y="365"/>
                    <a:pt x="1014" y="381"/>
                  </a:cubicBezTo>
                  <a:lnTo>
                    <a:pt x="413" y="951"/>
                  </a:lnTo>
                  <a:cubicBezTo>
                    <a:pt x="381" y="982"/>
                    <a:pt x="381" y="1014"/>
                    <a:pt x="413" y="1046"/>
                  </a:cubicBezTo>
                  <a:lnTo>
                    <a:pt x="729" y="1362"/>
                  </a:lnTo>
                  <a:cubicBezTo>
                    <a:pt x="761" y="1394"/>
                    <a:pt x="761" y="1426"/>
                    <a:pt x="729" y="1457"/>
                  </a:cubicBezTo>
                  <a:cubicBezTo>
                    <a:pt x="698" y="1552"/>
                    <a:pt x="634" y="1647"/>
                    <a:pt x="603" y="1742"/>
                  </a:cubicBezTo>
                  <a:cubicBezTo>
                    <a:pt x="603" y="1774"/>
                    <a:pt x="571" y="1806"/>
                    <a:pt x="508" y="1806"/>
                  </a:cubicBezTo>
                  <a:lnTo>
                    <a:pt x="96" y="1806"/>
                  </a:lnTo>
                  <a:cubicBezTo>
                    <a:pt x="33" y="1806"/>
                    <a:pt x="1" y="1837"/>
                    <a:pt x="1" y="1869"/>
                  </a:cubicBezTo>
                  <a:lnTo>
                    <a:pt x="1" y="2692"/>
                  </a:lnTo>
                  <a:cubicBezTo>
                    <a:pt x="1" y="2724"/>
                    <a:pt x="33" y="2756"/>
                    <a:pt x="64" y="2756"/>
                  </a:cubicBezTo>
                  <a:lnTo>
                    <a:pt x="508" y="2756"/>
                  </a:lnTo>
                  <a:cubicBezTo>
                    <a:pt x="539" y="2756"/>
                    <a:pt x="571" y="2787"/>
                    <a:pt x="603" y="2819"/>
                  </a:cubicBezTo>
                  <a:cubicBezTo>
                    <a:pt x="634" y="2914"/>
                    <a:pt x="666" y="3009"/>
                    <a:pt x="698" y="3104"/>
                  </a:cubicBezTo>
                  <a:cubicBezTo>
                    <a:pt x="729" y="3167"/>
                    <a:pt x="729" y="3199"/>
                    <a:pt x="698" y="3231"/>
                  </a:cubicBezTo>
                  <a:lnTo>
                    <a:pt x="381" y="3516"/>
                  </a:lnTo>
                  <a:cubicBezTo>
                    <a:pt x="349" y="3547"/>
                    <a:pt x="349" y="3611"/>
                    <a:pt x="381" y="3642"/>
                  </a:cubicBezTo>
                  <a:lnTo>
                    <a:pt x="951" y="4212"/>
                  </a:lnTo>
                  <a:cubicBezTo>
                    <a:pt x="967" y="4228"/>
                    <a:pt x="991" y="4236"/>
                    <a:pt x="1014" y="4236"/>
                  </a:cubicBezTo>
                  <a:cubicBezTo>
                    <a:pt x="1038" y="4236"/>
                    <a:pt x="1062" y="4228"/>
                    <a:pt x="1078" y="4212"/>
                  </a:cubicBezTo>
                  <a:lnTo>
                    <a:pt x="1363" y="3927"/>
                  </a:lnTo>
                  <a:cubicBezTo>
                    <a:pt x="1394" y="3896"/>
                    <a:pt x="1458" y="3896"/>
                    <a:pt x="1489" y="3896"/>
                  </a:cubicBezTo>
                  <a:cubicBezTo>
                    <a:pt x="1584" y="3959"/>
                    <a:pt x="1679" y="3991"/>
                    <a:pt x="1774" y="4022"/>
                  </a:cubicBezTo>
                  <a:cubicBezTo>
                    <a:pt x="1806" y="4022"/>
                    <a:pt x="1838" y="4086"/>
                    <a:pt x="1838" y="4117"/>
                  </a:cubicBezTo>
                  <a:lnTo>
                    <a:pt x="1838" y="4529"/>
                  </a:lnTo>
                  <a:cubicBezTo>
                    <a:pt x="1838" y="4593"/>
                    <a:pt x="1869" y="4624"/>
                    <a:pt x="1901" y="4624"/>
                  </a:cubicBezTo>
                  <a:lnTo>
                    <a:pt x="2725" y="4624"/>
                  </a:lnTo>
                  <a:cubicBezTo>
                    <a:pt x="2756" y="4624"/>
                    <a:pt x="2820" y="4593"/>
                    <a:pt x="2820" y="4561"/>
                  </a:cubicBezTo>
                  <a:lnTo>
                    <a:pt x="2820" y="4117"/>
                  </a:lnTo>
                  <a:cubicBezTo>
                    <a:pt x="2820" y="4086"/>
                    <a:pt x="2851" y="4054"/>
                    <a:pt x="2883" y="4054"/>
                  </a:cubicBezTo>
                  <a:cubicBezTo>
                    <a:pt x="2978" y="4022"/>
                    <a:pt x="3073" y="3959"/>
                    <a:pt x="3168" y="3927"/>
                  </a:cubicBezTo>
                  <a:cubicBezTo>
                    <a:pt x="3200" y="3927"/>
                    <a:pt x="3231" y="3927"/>
                    <a:pt x="3263" y="3959"/>
                  </a:cubicBezTo>
                  <a:lnTo>
                    <a:pt x="3580" y="4244"/>
                  </a:lnTo>
                  <a:cubicBezTo>
                    <a:pt x="3595" y="4260"/>
                    <a:pt x="3611" y="4268"/>
                    <a:pt x="3627" y="4268"/>
                  </a:cubicBezTo>
                  <a:cubicBezTo>
                    <a:pt x="3643" y="4268"/>
                    <a:pt x="3659" y="4260"/>
                    <a:pt x="3675" y="4244"/>
                  </a:cubicBezTo>
                  <a:lnTo>
                    <a:pt x="4276" y="3674"/>
                  </a:lnTo>
                  <a:cubicBezTo>
                    <a:pt x="4308" y="3674"/>
                    <a:pt x="4308" y="3611"/>
                    <a:pt x="4276" y="3579"/>
                  </a:cubicBezTo>
                  <a:lnTo>
                    <a:pt x="3991" y="3262"/>
                  </a:lnTo>
                  <a:cubicBezTo>
                    <a:pt x="3960" y="3231"/>
                    <a:pt x="3960" y="3199"/>
                    <a:pt x="3960" y="3167"/>
                  </a:cubicBezTo>
                  <a:cubicBezTo>
                    <a:pt x="4023" y="3072"/>
                    <a:pt x="4055" y="2977"/>
                    <a:pt x="4086" y="2882"/>
                  </a:cubicBezTo>
                  <a:cubicBezTo>
                    <a:pt x="4086" y="2851"/>
                    <a:pt x="4150" y="2819"/>
                    <a:pt x="4181" y="2819"/>
                  </a:cubicBezTo>
                  <a:lnTo>
                    <a:pt x="4625" y="2851"/>
                  </a:lnTo>
                  <a:cubicBezTo>
                    <a:pt x="4656" y="2851"/>
                    <a:pt x="4688" y="2819"/>
                    <a:pt x="4688" y="2756"/>
                  </a:cubicBezTo>
                  <a:lnTo>
                    <a:pt x="4688" y="1932"/>
                  </a:lnTo>
                  <a:cubicBezTo>
                    <a:pt x="4688" y="1901"/>
                    <a:pt x="4656" y="1869"/>
                    <a:pt x="4625" y="1869"/>
                  </a:cubicBezTo>
                  <a:lnTo>
                    <a:pt x="4181" y="1869"/>
                  </a:lnTo>
                  <a:cubicBezTo>
                    <a:pt x="4150" y="1869"/>
                    <a:pt x="4118" y="1837"/>
                    <a:pt x="4118" y="1806"/>
                  </a:cubicBezTo>
                  <a:cubicBezTo>
                    <a:pt x="4086" y="1711"/>
                    <a:pt x="4055" y="1616"/>
                    <a:pt x="3991" y="1521"/>
                  </a:cubicBezTo>
                  <a:cubicBezTo>
                    <a:pt x="3991" y="1489"/>
                    <a:pt x="3991" y="1426"/>
                    <a:pt x="4023" y="1394"/>
                  </a:cubicBezTo>
                  <a:lnTo>
                    <a:pt x="4308" y="1109"/>
                  </a:lnTo>
                  <a:cubicBezTo>
                    <a:pt x="4340" y="1077"/>
                    <a:pt x="4340" y="1014"/>
                    <a:pt x="4308" y="1014"/>
                  </a:cubicBezTo>
                  <a:lnTo>
                    <a:pt x="3738" y="412"/>
                  </a:lnTo>
                  <a:cubicBezTo>
                    <a:pt x="3722" y="396"/>
                    <a:pt x="3706" y="388"/>
                    <a:pt x="3690" y="388"/>
                  </a:cubicBezTo>
                  <a:cubicBezTo>
                    <a:pt x="3675" y="388"/>
                    <a:pt x="3659" y="396"/>
                    <a:pt x="3643" y="412"/>
                  </a:cubicBezTo>
                  <a:lnTo>
                    <a:pt x="3326" y="729"/>
                  </a:lnTo>
                  <a:cubicBezTo>
                    <a:pt x="3305" y="729"/>
                    <a:pt x="3284" y="743"/>
                    <a:pt x="3263" y="743"/>
                  </a:cubicBezTo>
                  <a:cubicBezTo>
                    <a:pt x="3252" y="743"/>
                    <a:pt x="3242" y="739"/>
                    <a:pt x="3231" y="729"/>
                  </a:cubicBezTo>
                  <a:cubicBezTo>
                    <a:pt x="3136" y="666"/>
                    <a:pt x="3041" y="634"/>
                    <a:pt x="2915" y="602"/>
                  </a:cubicBezTo>
                  <a:cubicBezTo>
                    <a:pt x="2883" y="602"/>
                    <a:pt x="2883" y="571"/>
                    <a:pt x="2883" y="507"/>
                  </a:cubicBezTo>
                  <a:lnTo>
                    <a:pt x="2883" y="96"/>
                  </a:lnTo>
                  <a:cubicBezTo>
                    <a:pt x="2883" y="32"/>
                    <a:pt x="2851" y="1"/>
                    <a:pt x="2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92;p36">
              <a:extLst>
                <a:ext uri="{FF2B5EF4-FFF2-40B4-BE49-F238E27FC236}">
                  <a16:creationId xmlns:a16="http://schemas.microsoft.com/office/drawing/2014/main" id="{030069F5-02DD-ED1D-1592-E01D2BF717F5}"/>
                </a:ext>
              </a:extLst>
            </p:cNvPr>
            <p:cNvSpPr/>
            <p:nvPr/>
          </p:nvSpPr>
          <p:spPr>
            <a:xfrm>
              <a:off x="2309666" y="1980957"/>
              <a:ext cx="162943" cy="160886"/>
            </a:xfrm>
            <a:custGeom>
              <a:avLst/>
              <a:gdLst/>
              <a:ahLst/>
              <a:cxnLst/>
              <a:rect l="l" t="t" r="r" b="b"/>
              <a:pathLst>
                <a:path w="5069" h="5005" extrusionOk="0">
                  <a:moveTo>
                    <a:pt x="2550" y="1837"/>
                  </a:moveTo>
                  <a:cubicBezTo>
                    <a:pt x="2725" y="1837"/>
                    <a:pt x="2899" y="1901"/>
                    <a:pt x="3041" y="2027"/>
                  </a:cubicBezTo>
                  <a:cubicBezTo>
                    <a:pt x="3168" y="2154"/>
                    <a:pt x="3231" y="2344"/>
                    <a:pt x="3231" y="2502"/>
                  </a:cubicBezTo>
                  <a:cubicBezTo>
                    <a:pt x="3231" y="2692"/>
                    <a:pt x="3136" y="2851"/>
                    <a:pt x="3010" y="2977"/>
                  </a:cubicBezTo>
                  <a:cubicBezTo>
                    <a:pt x="2883" y="3104"/>
                    <a:pt x="2709" y="3167"/>
                    <a:pt x="2535" y="3167"/>
                  </a:cubicBezTo>
                  <a:cubicBezTo>
                    <a:pt x="2360" y="3167"/>
                    <a:pt x="2186" y="3104"/>
                    <a:pt x="2059" y="2977"/>
                  </a:cubicBezTo>
                  <a:cubicBezTo>
                    <a:pt x="1933" y="2851"/>
                    <a:pt x="1838" y="2661"/>
                    <a:pt x="1838" y="2502"/>
                  </a:cubicBezTo>
                  <a:cubicBezTo>
                    <a:pt x="1838" y="2312"/>
                    <a:pt x="1933" y="2154"/>
                    <a:pt x="2059" y="2027"/>
                  </a:cubicBezTo>
                  <a:cubicBezTo>
                    <a:pt x="2202" y="1901"/>
                    <a:pt x="2376" y="1837"/>
                    <a:pt x="2550" y="1837"/>
                  </a:cubicBezTo>
                  <a:close/>
                  <a:moveTo>
                    <a:pt x="2534" y="1461"/>
                  </a:moveTo>
                  <a:cubicBezTo>
                    <a:pt x="2270" y="1461"/>
                    <a:pt x="2008" y="1556"/>
                    <a:pt x="1806" y="1742"/>
                  </a:cubicBezTo>
                  <a:cubicBezTo>
                    <a:pt x="1584" y="1932"/>
                    <a:pt x="1489" y="2217"/>
                    <a:pt x="1489" y="2502"/>
                  </a:cubicBezTo>
                  <a:cubicBezTo>
                    <a:pt x="1489" y="2756"/>
                    <a:pt x="1584" y="3041"/>
                    <a:pt x="1774" y="3231"/>
                  </a:cubicBezTo>
                  <a:cubicBezTo>
                    <a:pt x="1996" y="3452"/>
                    <a:pt x="2249" y="3547"/>
                    <a:pt x="2535" y="3547"/>
                  </a:cubicBezTo>
                  <a:cubicBezTo>
                    <a:pt x="2820" y="3547"/>
                    <a:pt x="3073" y="3452"/>
                    <a:pt x="3263" y="3262"/>
                  </a:cubicBezTo>
                  <a:cubicBezTo>
                    <a:pt x="3485" y="3072"/>
                    <a:pt x="3580" y="2787"/>
                    <a:pt x="3611" y="2502"/>
                  </a:cubicBezTo>
                  <a:cubicBezTo>
                    <a:pt x="3611" y="2249"/>
                    <a:pt x="3485" y="1964"/>
                    <a:pt x="3295" y="1774"/>
                  </a:cubicBezTo>
                  <a:cubicBezTo>
                    <a:pt x="3085" y="1564"/>
                    <a:pt x="2809" y="1461"/>
                    <a:pt x="2534" y="1461"/>
                  </a:cubicBezTo>
                  <a:close/>
                  <a:moveTo>
                    <a:pt x="2883" y="381"/>
                  </a:moveTo>
                  <a:lnTo>
                    <a:pt x="2851" y="729"/>
                  </a:lnTo>
                  <a:cubicBezTo>
                    <a:pt x="2851" y="824"/>
                    <a:pt x="2946" y="951"/>
                    <a:pt x="3041" y="982"/>
                  </a:cubicBezTo>
                  <a:cubicBezTo>
                    <a:pt x="3136" y="1014"/>
                    <a:pt x="3231" y="1046"/>
                    <a:pt x="3326" y="1077"/>
                  </a:cubicBezTo>
                  <a:cubicBezTo>
                    <a:pt x="3369" y="1106"/>
                    <a:pt x="3418" y="1121"/>
                    <a:pt x="3468" y="1121"/>
                  </a:cubicBezTo>
                  <a:cubicBezTo>
                    <a:pt x="3529" y="1121"/>
                    <a:pt x="3591" y="1098"/>
                    <a:pt x="3643" y="1046"/>
                  </a:cubicBezTo>
                  <a:lnTo>
                    <a:pt x="3865" y="824"/>
                  </a:lnTo>
                  <a:lnTo>
                    <a:pt x="4308" y="1236"/>
                  </a:lnTo>
                  <a:lnTo>
                    <a:pt x="4055" y="1457"/>
                  </a:lnTo>
                  <a:cubicBezTo>
                    <a:pt x="3960" y="1552"/>
                    <a:pt x="3960" y="1679"/>
                    <a:pt x="3991" y="1806"/>
                  </a:cubicBezTo>
                  <a:cubicBezTo>
                    <a:pt x="4055" y="1869"/>
                    <a:pt x="4086" y="1964"/>
                    <a:pt x="4118" y="2027"/>
                  </a:cubicBezTo>
                  <a:cubicBezTo>
                    <a:pt x="4150" y="2154"/>
                    <a:pt x="4245" y="2249"/>
                    <a:pt x="4371" y="2249"/>
                  </a:cubicBezTo>
                  <a:lnTo>
                    <a:pt x="4688" y="2249"/>
                  </a:lnTo>
                  <a:lnTo>
                    <a:pt x="4688" y="2819"/>
                  </a:lnTo>
                  <a:lnTo>
                    <a:pt x="4340" y="2819"/>
                  </a:lnTo>
                  <a:cubicBezTo>
                    <a:pt x="4245" y="2819"/>
                    <a:pt x="4118" y="2914"/>
                    <a:pt x="4086" y="3009"/>
                  </a:cubicBezTo>
                  <a:cubicBezTo>
                    <a:pt x="4055" y="3104"/>
                    <a:pt x="4023" y="3199"/>
                    <a:pt x="3991" y="3262"/>
                  </a:cubicBezTo>
                  <a:cubicBezTo>
                    <a:pt x="3928" y="3357"/>
                    <a:pt x="3928" y="3516"/>
                    <a:pt x="4023" y="3579"/>
                  </a:cubicBezTo>
                  <a:lnTo>
                    <a:pt x="4245" y="3832"/>
                  </a:lnTo>
                  <a:lnTo>
                    <a:pt x="3801" y="4244"/>
                  </a:lnTo>
                  <a:lnTo>
                    <a:pt x="3580" y="3991"/>
                  </a:lnTo>
                  <a:cubicBezTo>
                    <a:pt x="3540" y="3952"/>
                    <a:pt x="3465" y="3925"/>
                    <a:pt x="3391" y="3925"/>
                  </a:cubicBezTo>
                  <a:cubicBezTo>
                    <a:pt x="3345" y="3925"/>
                    <a:pt x="3299" y="3935"/>
                    <a:pt x="3263" y="3959"/>
                  </a:cubicBezTo>
                  <a:cubicBezTo>
                    <a:pt x="3200" y="3991"/>
                    <a:pt x="3105" y="4022"/>
                    <a:pt x="3010" y="4054"/>
                  </a:cubicBezTo>
                  <a:cubicBezTo>
                    <a:pt x="2883" y="4086"/>
                    <a:pt x="2820" y="4181"/>
                    <a:pt x="2820" y="4307"/>
                  </a:cubicBezTo>
                  <a:lnTo>
                    <a:pt x="2820" y="4624"/>
                  </a:lnTo>
                  <a:lnTo>
                    <a:pt x="2186" y="4624"/>
                  </a:lnTo>
                  <a:lnTo>
                    <a:pt x="2218" y="4307"/>
                  </a:lnTo>
                  <a:cubicBezTo>
                    <a:pt x="2218" y="4181"/>
                    <a:pt x="2123" y="4086"/>
                    <a:pt x="2028" y="4022"/>
                  </a:cubicBezTo>
                  <a:cubicBezTo>
                    <a:pt x="1933" y="3991"/>
                    <a:pt x="1838" y="3959"/>
                    <a:pt x="1774" y="3927"/>
                  </a:cubicBezTo>
                  <a:cubicBezTo>
                    <a:pt x="1726" y="3903"/>
                    <a:pt x="1678" y="3893"/>
                    <a:pt x="1631" y="3893"/>
                  </a:cubicBezTo>
                  <a:cubicBezTo>
                    <a:pt x="1556" y="3893"/>
                    <a:pt x="1485" y="3920"/>
                    <a:pt x="1426" y="3959"/>
                  </a:cubicBezTo>
                  <a:lnTo>
                    <a:pt x="1204" y="4181"/>
                  </a:lnTo>
                  <a:lnTo>
                    <a:pt x="793" y="3769"/>
                  </a:lnTo>
                  <a:lnTo>
                    <a:pt x="1014" y="3547"/>
                  </a:lnTo>
                  <a:cubicBezTo>
                    <a:pt x="1109" y="3452"/>
                    <a:pt x="1109" y="3326"/>
                    <a:pt x="1078" y="3231"/>
                  </a:cubicBezTo>
                  <a:cubicBezTo>
                    <a:pt x="1014" y="3136"/>
                    <a:pt x="983" y="3072"/>
                    <a:pt x="951" y="2977"/>
                  </a:cubicBezTo>
                  <a:cubicBezTo>
                    <a:pt x="919" y="2851"/>
                    <a:pt x="824" y="2787"/>
                    <a:pt x="698" y="2787"/>
                  </a:cubicBezTo>
                  <a:lnTo>
                    <a:pt x="381" y="2787"/>
                  </a:lnTo>
                  <a:lnTo>
                    <a:pt x="381" y="2186"/>
                  </a:lnTo>
                  <a:lnTo>
                    <a:pt x="729" y="2186"/>
                  </a:lnTo>
                  <a:cubicBezTo>
                    <a:pt x="824" y="2186"/>
                    <a:pt x="951" y="2122"/>
                    <a:pt x="983" y="1996"/>
                  </a:cubicBezTo>
                  <a:cubicBezTo>
                    <a:pt x="1014" y="1901"/>
                    <a:pt x="1046" y="1837"/>
                    <a:pt x="1078" y="1742"/>
                  </a:cubicBezTo>
                  <a:cubicBezTo>
                    <a:pt x="1141" y="1647"/>
                    <a:pt x="1141" y="1521"/>
                    <a:pt x="1046" y="1426"/>
                  </a:cubicBezTo>
                  <a:lnTo>
                    <a:pt x="824" y="1204"/>
                  </a:lnTo>
                  <a:lnTo>
                    <a:pt x="1236" y="792"/>
                  </a:lnTo>
                  <a:lnTo>
                    <a:pt x="1489" y="1014"/>
                  </a:lnTo>
                  <a:cubicBezTo>
                    <a:pt x="1530" y="1074"/>
                    <a:pt x="1595" y="1096"/>
                    <a:pt x="1670" y="1096"/>
                  </a:cubicBezTo>
                  <a:cubicBezTo>
                    <a:pt x="1713" y="1096"/>
                    <a:pt x="1760" y="1089"/>
                    <a:pt x="1806" y="1077"/>
                  </a:cubicBezTo>
                  <a:cubicBezTo>
                    <a:pt x="1869" y="1014"/>
                    <a:pt x="1964" y="982"/>
                    <a:pt x="2059" y="951"/>
                  </a:cubicBezTo>
                  <a:cubicBezTo>
                    <a:pt x="2186" y="919"/>
                    <a:pt x="2249" y="824"/>
                    <a:pt x="2249" y="697"/>
                  </a:cubicBezTo>
                  <a:lnTo>
                    <a:pt x="2249" y="381"/>
                  </a:lnTo>
                  <a:close/>
                  <a:moveTo>
                    <a:pt x="2154" y="1"/>
                  </a:moveTo>
                  <a:cubicBezTo>
                    <a:pt x="2028" y="1"/>
                    <a:pt x="1901" y="127"/>
                    <a:pt x="1901" y="254"/>
                  </a:cubicBezTo>
                  <a:lnTo>
                    <a:pt x="1901" y="634"/>
                  </a:lnTo>
                  <a:cubicBezTo>
                    <a:pt x="1838" y="666"/>
                    <a:pt x="1774" y="666"/>
                    <a:pt x="1711" y="697"/>
                  </a:cubicBezTo>
                  <a:lnTo>
                    <a:pt x="1458" y="444"/>
                  </a:lnTo>
                  <a:cubicBezTo>
                    <a:pt x="1394" y="396"/>
                    <a:pt x="1323" y="373"/>
                    <a:pt x="1256" y="373"/>
                  </a:cubicBezTo>
                  <a:cubicBezTo>
                    <a:pt x="1189" y="373"/>
                    <a:pt x="1125" y="396"/>
                    <a:pt x="1078" y="444"/>
                  </a:cubicBezTo>
                  <a:lnTo>
                    <a:pt x="476" y="1014"/>
                  </a:lnTo>
                  <a:cubicBezTo>
                    <a:pt x="444" y="1046"/>
                    <a:pt x="413" y="1109"/>
                    <a:pt x="413" y="1204"/>
                  </a:cubicBezTo>
                  <a:cubicBezTo>
                    <a:pt x="413" y="1267"/>
                    <a:pt x="413" y="1331"/>
                    <a:pt x="476" y="1362"/>
                  </a:cubicBezTo>
                  <a:lnTo>
                    <a:pt x="729" y="1647"/>
                  </a:lnTo>
                  <a:cubicBezTo>
                    <a:pt x="698" y="1679"/>
                    <a:pt x="666" y="1742"/>
                    <a:pt x="666" y="1806"/>
                  </a:cubicBezTo>
                  <a:lnTo>
                    <a:pt x="286" y="1806"/>
                  </a:lnTo>
                  <a:cubicBezTo>
                    <a:pt x="128" y="1806"/>
                    <a:pt x="33" y="1932"/>
                    <a:pt x="33" y="2059"/>
                  </a:cubicBezTo>
                  <a:lnTo>
                    <a:pt x="1" y="2882"/>
                  </a:lnTo>
                  <a:cubicBezTo>
                    <a:pt x="1" y="3009"/>
                    <a:pt x="128" y="3136"/>
                    <a:pt x="254" y="3136"/>
                  </a:cubicBezTo>
                  <a:lnTo>
                    <a:pt x="634" y="3136"/>
                  </a:lnTo>
                  <a:cubicBezTo>
                    <a:pt x="666" y="3199"/>
                    <a:pt x="666" y="3262"/>
                    <a:pt x="698" y="3326"/>
                  </a:cubicBezTo>
                  <a:lnTo>
                    <a:pt x="444" y="3579"/>
                  </a:lnTo>
                  <a:cubicBezTo>
                    <a:pt x="381" y="3642"/>
                    <a:pt x="349" y="3706"/>
                    <a:pt x="349" y="3769"/>
                  </a:cubicBezTo>
                  <a:cubicBezTo>
                    <a:pt x="349" y="3832"/>
                    <a:pt x="381" y="3896"/>
                    <a:pt x="444" y="3959"/>
                  </a:cubicBezTo>
                  <a:lnTo>
                    <a:pt x="1014" y="4529"/>
                  </a:lnTo>
                  <a:cubicBezTo>
                    <a:pt x="1065" y="4580"/>
                    <a:pt x="1134" y="4613"/>
                    <a:pt x="1207" y="4613"/>
                  </a:cubicBezTo>
                  <a:cubicBezTo>
                    <a:pt x="1270" y="4613"/>
                    <a:pt x="1336" y="4588"/>
                    <a:pt x="1394" y="4529"/>
                  </a:cubicBezTo>
                  <a:lnTo>
                    <a:pt x="1648" y="4276"/>
                  </a:lnTo>
                  <a:cubicBezTo>
                    <a:pt x="1711" y="4307"/>
                    <a:pt x="1774" y="4339"/>
                    <a:pt x="1838" y="4371"/>
                  </a:cubicBezTo>
                  <a:lnTo>
                    <a:pt x="1838" y="4719"/>
                  </a:lnTo>
                  <a:cubicBezTo>
                    <a:pt x="1838" y="4783"/>
                    <a:pt x="1838" y="4878"/>
                    <a:pt x="1901" y="4909"/>
                  </a:cubicBezTo>
                  <a:cubicBezTo>
                    <a:pt x="1933" y="4973"/>
                    <a:pt x="2028" y="5004"/>
                    <a:pt x="2091" y="5004"/>
                  </a:cubicBezTo>
                  <a:lnTo>
                    <a:pt x="2915" y="5004"/>
                  </a:lnTo>
                  <a:cubicBezTo>
                    <a:pt x="3073" y="5004"/>
                    <a:pt x="3168" y="4878"/>
                    <a:pt x="3168" y="4751"/>
                  </a:cubicBezTo>
                  <a:lnTo>
                    <a:pt x="3168" y="4402"/>
                  </a:lnTo>
                  <a:cubicBezTo>
                    <a:pt x="3263" y="4371"/>
                    <a:pt x="3295" y="4339"/>
                    <a:pt x="3358" y="4307"/>
                  </a:cubicBezTo>
                  <a:lnTo>
                    <a:pt x="3643" y="4592"/>
                  </a:lnTo>
                  <a:cubicBezTo>
                    <a:pt x="3690" y="4640"/>
                    <a:pt x="3754" y="4664"/>
                    <a:pt x="3817" y="4664"/>
                  </a:cubicBezTo>
                  <a:cubicBezTo>
                    <a:pt x="3880" y="4664"/>
                    <a:pt x="3944" y="4640"/>
                    <a:pt x="3991" y="4592"/>
                  </a:cubicBezTo>
                  <a:lnTo>
                    <a:pt x="4593" y="4022"/>
                  </a:lnTo>
                  <a:cubicBezTo>
                    <a:pt x="4625" y="3959"/>
                    <a:pt x="4656" y="3896"/>
                    <a:pt x="4656" y="3832"/>
                  </a:cubicBezTo>
                  <a:cubicBezTo>
                    <a:pt x="4656" y="3769"/>
                    <a:pt x="4656" y="3706"/>
                    <a:pt x="4593" y="3642"/>
                  </a:cubicBezTo>
                  <a:lnTo>
                    <a:pt x="4340" y="3389"/>
                  </a:lnTo>
                  <a:cubicBezTo>
                    <a:pt x="4371" y="3326"/>
                    <a:pt x="4403" y="3262"/>
                    <a:pt x="4435" y="3199"/>
                  </a:cubicBezTo>
                  <a:lnTo>
                    <a:pt x="4783" y="3199"/>
                  </a:lnTo>
                  <a:cubicBezTo>
                    <a:pt x="4941" y="3199"/>
                    <a:pt x="5036" y="3104"/>
                    <a:pt x="5036" y="2946"/>
                  </a:cubicBezTo>
                  <a:lnTo>
                    <a:pt x="5068" y="2154"/>
                  </a:lnTo>
                  <a:cubicBezTo>
                    <a:pt x="5068" y="2059"/>
                    <a:pt x="5036" y="1996"/>
                    <a:pt x="4973" y="1964"/>
                  </a:cubicBezTo>
                  <a:cubicBezTo>
                    <a:pt x="4941" y="1901"/>
                    <a:pt x="4878" y="1869"/>
                    <a:pt x="4815" y="1869"/>
                  </a:cubicBezTo>
                  <a:lnTo>
                    <a:pt x="4435" y="1869"/>
                  </a:lnTo>
                  <a:cubicBezTo>
                    <a:pt x="4403" y="1806"/>
                    <a:pt x="4403" y="1742"/>
                    <a:pt x="4371" y="1679"/>
                  </a:cubicBezTo>
                  <a:lnTo>
                    <a:pt x="4625" y="1426"/>
                  </a:lnTo>
                  <a:cubicBezTo>
                    <a:pt x="4688" y="1394"/>
                    <a:pt x="4720" y="1331"/>
                    <a:pt x="4720" y="1267"/>
                  </a:cubicBezTo>
                  <a:cubicBezTo>
                    <a:pt x="4720" y="1172"/>
                    <a:pt x="4688" y="1109"/>
                    <a:pt x="4625" y="1077"/>
                  </a:cubicBezTo>
                  <a:lnTo>
                    <a:pt x="4055" y="476"/>
                  </a:lnTo>
                  <a:cubicBezTo>
                    <a:pt x="4007" y="428"/>
                    <a:pt x="3944" y="404"/>
                    <a:pt x="3876" y="404"/>
                  </a:cubicBezTo>
                  <a:cubicBezTo>
                    <a:pt x="3809" y="404"/>
                    <a:pt x="3738" y="428"/>
                    <a:pt x="3675" y="476"/>
                  </a:cubicBezTo>
                  <a:lnTo>
                    <a:pt x="3421" y="729"/>
                  </a:lnTo>
                  <a:cubicBezTo>
                    <a:pt x="3358" y="697"/>
                    <a:pt x="3295" y="666"/>
                    <a:pt x="3231" y="634"/>
                  </a:cubicBezTo>
                  <a:lnTo>
                    <a:pt x="3231" y="286"/>
                  </a:lnTo>
                  <a:cubicBezTo>
                    <a:pt x="3263" y="159"/>
                    <a:pt x="3136" y="32"/>
                    <a:pt x="2978" y="32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93;p36">
              <a:extLst>
                <a:ext uri="{FF2B5EF4-FFF2-40B4-BE49-F238E27FC236}">
                  <a16:creationId xmlns:a16="http://schemas.microsoft.com/office/drawing/2014/main" id="{30BED29D-7FB7-DDD3-E134-A32FB03E4420}"/>
                </a:ext>
              </a:extLst>
            </p:cNvPr>
            <p:cNvSpPr/>
            <p:nvPr/>
          </p:nvSpPr>
          <p:spPr>
            <a:xfrm>
              <a:off x="2218053" y="1929043"/>
              <a:ext cx="345141" cy="29541"/>
            </a:xfrm>
            <a:custGeom>
              <a:avLst/>
              <a:gdLst/>
              <a:ahLst/>
              <a:cxnLst/>
              <a:rect l="l" t="t" r="r" b="b"/>
              <a:pathLst>
                <a:path w="10737" h="919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507"/>
                  </a:lnTo>
                  <a:cubicBezTo>
                    <a:pt x="1" y="729"/>
                    <a:pt x="191" y="919"/>
                    <a:pt x="412" y="919"/>
                  </a:cubicBezTo>
                  <a:lnTo>
                    <a:pt x="10325" y="919"/>
                  </a:lnTo>
                  <a:cubicBezTo>
                    <a:pt x="10547" y="919"/>
                    <a:pt x="10737" y="729"/>
                    <a:pt x="10737" y="507"/>
                  </a:cubicBezTo>
                  <a:lnTo>
                    <a:pt x="10737" y="412"/>
                  </a:lnTo>
                  <a:cubicBezTo>
                    <a:pt x="10737" y="190"/>
                    <a:pt x="10547" y="0"/>
                    <a:pt x="1032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94;p36">
              <a:extLst>
                <a:ext uri="{FF2B5EF4-FFF2-40B4-BE49-F238E27FC236}">
                  <a16:creationId xmlns:a16="http://schemas.microsoft.com/office/drawing/2014/main" id="{7B62A003-D52A-5E0D-67EE-5FFE5446929D}"/>
                </a:ext>
              </a:extLst>
            </p:cNvPr>
            <p:cNvSpPr/>
            <p:nvPr/>
          </p:nvSpPr>
          <p:spPr>
            <a:xfrm>
              <a:off x="2211945" y="1923964"/>
              <a:ext cx="357356" cy="39731"/>
            </a:xfrm>
            <a:custGeom>
              <a:avLst/>
              <a:gdLst/>
              <a:ahLst/>
              <a:cxnLst/>
              <a:rect l="l" t="t" r="r" b="b"/>
              <a:pathLst>
                <a:path w="11117" h="1236" extrusionOk="0">
                  <a:moveTo>
                    <a:pt x="10515" y="348"/>
                  </a:moveTo>
                  <a:cubicBezTo>
                    <a:pt x="10642" y="348"/>
                    <a:pt x="10737" y="443"/>
                    <a:pt x="10737" y="570"/>
                  </a:cubicBezTo>
                  <a:lnTo>
                    <a:pt x="10737" y="665"/>
                  </a:lnTo>
                  <a:cubicBezTo>
                    <a:pt x="10737" y="792"/>
                    <a:pt x="10642" y="887"/>
                    <a:pt x="10515" y="887"/>
                  </a:cubicBezTo>
                  <a:lnTo>
                    <a:pt x="602" y="887"/>
                  </a:lnTo>
                  <a:cubicBezTo>
                    <a:pt x="476" y="887"/>
                    <a:pt x="381" y="792"/>
                    <a:pt x="381" y="665"/>
                  </a:cubicBezTo>
                  <a:lnTo>
                    <a:pt x="381" y="570"/>
                  </a:lnTo>
                  <a:cubicBezTo>
                    <a:pt x="381" y="443"/>
                    <a:pt x="476" y="348"/>
                    <a:pt x="602" y="348"/>
                  </a:cubicBezTo>
                  <a:close/>
                  <a:moveTo>
                    <a:pt x="602" y="0"/>
                  </a:moveTo>
                  <a:cubicBezTo>
                    <a:pt x="254" y="0"/>
                    <a:pt x="1" y="253"/>
                    <a:pt x="1" y="570"/>
                  </a:cubicBezTo>
                  <a:lnTo>
                    <a:pt x="1" y="665"/>
                  </a:lnTo>
                  <a:cubicBezTo>
                    <a:pt x="1" y="982"/>
                    <a:pt x="254" y="1235"/>
                    <a:pt x="602" y="1235"/>
                  </a:cubicBezTo>
                  <a:lnTo>
                    <a:pt x="10515" y="1235"/>
                  </a:lnTo>
                  <a:cubicBezTo>
                    <a:pt x="10832" y="1235"/>
                    <a:pt x="11117" y="982"/>
                    <a:pt x="11117" y="665"/>
                  </a:cubicBezTo>
                  <a:lnTo>
                    <a:pt x="11117" y="570"/>
                  </a:lnTo>
                  <a:cubicBezTo>
                    <a:pt x="11117" y="253"/>
                    <a:pt x="10832" y="0"/>
                    <a:pt x="105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95;p36">
              <a:extLst>
                <a:ext uri="{FF2B5EF4-FFF2-40B4-BE49-F238E27FC236}">
                  <a16:creationId xmlns:a16="http://schemas.microsoft.com/office/drawing/2014/main" id="{966C28E4-349C-D0DA-BBA4-08DBC698428A}"/>
                </a:ext>
              </a:extLst>
            </p:cNvPr>
            <p:cNvSpPr/>
            <p:nvPr/>
          </p:nvSpPr>
          <p:spPr>
            <a:xfrm>
              <a:off x="2073497" y="2027181"/>
              <a:ext cx="244366" cy="396637"/>
            </a:xfrm>
            <a:custGeom>
              <a:avLst/>
              <a:gdLst/>
              <a:ahLst/>
              <a:cxnLst/>
              <a:rect l="l" t="t" r="r" b="b"/>
              <a:pathLst>
                <a:path w="7602" h="12339" extrusionOk="0">
                  <a:moveTo>
                    <a:pt x="6935" y="0"/>
                  </a:moveTo>
                  <a:cubicBezTo>
                    <a:pt x="6761" y="0"/>
                    <a:pt x="6586" y="81"/>
                    <a:pt x="6461" y="241"/>
                  </a:cubicBezTo>
                  <a:lnTo>
                    <a:pt x="5194" y="1824"/>
                  </a:lnTo>
                  <a:cubicBezTo>
                    <a:pt x="5068" y="1634"/>
                    <a:pt x="4941" y="1444"/>
                    <a:pt x="4814" y="1223"/>
                  </a:cubicBezTo>
                  <a:cubicBezTo>
                    <a:pt x="4529" y="779"/>
                    <a:pt x="4054" y="494"/>
                    <a:pt x="3389" y="494"/>
                  </a:cubicBezTo>
                  <a:lnTo>
                    <a:pt x="3358" y="494"/>
                  </a:lnTo>
                  <a:lnTo>
                    <a:pt x="1743" y="526"/>
                  </a:lnTo>
                  <a:cubicBezTo>
                    <a:pt x="539" y="526"/>
                    <a:pt x="32" y="1096"/>
                    <a:pt x="32" y="1793"/>
                  </a:cubicBezTo>
                  <a:cubicBezTo>
                    <a:pt x="32" y="1824"/>
                    <a:pt x="32" y="5910"/>
                    <a:pt x="32" y="5910"/>
                  </a:cubicBezTo>
                  <a:cubicBezTo>
                    <a:pt x="1" y="6258"/>
                    <a:pt x="286" y="6511"/>
                    <a:pt x="602" y="6511"/>
                  </a:cubicBezTo>
                  <a:lnTo>
                    <a:pt x="634" y="6511"/>
                  </a:lnTo>
                  <a:cubicBezTo>
                    <a:pt x="824" y="6511"/>
                    <a:pt x="1014" y="6416"/>
                    <a:pt x="1109" y="6258"/>
                  </a:cubicBezTo>
                  <a:lnTo>
                    <a:pt x="2756" y="6258"/>
                  </a:lnTo>
                  <a:lnTo>
                    <a:pt x="2756" y="11547"/>
                  </a:lnTo>
                  <a:cubicBezTo>
                    <a:pt x="2756" y="11990"/>
                    <a:pt x="3104" y="12338"/>
                    <a:pt x="3548" y="12338"/>
                  </a:cubicBezTo>
                  <a:cubicBezTo>
                    <a:pt x="3991" y="12338"/>
                    <a:pt x="4339" y="11990"/>
                    <a:pt x="4339" y="11547"/>
                  </a:cubicBezTo>
                  <a:lnTo>
                    <a:pt x="4276" y="6258"/>
                  </a:lnTo>
                  <a:lnTo>
                    <a:pt x="4213" y="2521"/>
                  </a:lnTo>
                  <a:lnTo>
                    <a:pt x="4213" y="2521"/>
                  </a:lnTo>
                  <a:cubicBezTo>
                    <a:pt x="4371" y="2743"/>
                    <a:pt x="4529" y="2964"/>
                    <a:pt x="4688" y="3186"/>
                  </a:cubicBezTo>
                  <a:cubicBezTo>
                    <a:pt x="4814" y="3345"/>
                    <a:pt x="4973" y="3408"/>
                    <a:pt x="5163" y="3408"/>
                  </a:cubicBezTo>
                  <a:cubicBezTo>
                    <a:pt x="5353" y="3408"/>
                    <a:pt x="5543" y="3313"/>
                    <a:pt x="5638" y="3186"/>
                  </a:cubicBezTo>
                  <a:lnTo>
                    <a:pt x="7411" y="1001"/>
                  </a:lnTo>
                  <a:cubicBezTo>
                    <a:pt x="7601" y="716"/>
                    <a:pt x="7570" y="368"/>
                    <a:pt x="7316" y="146"/>
                  </a:cubicBezTo>
                  <a:cubicBezTo>
                    <a:pt x="7205" y="49"/>
                    <a:pt x="7070" y="0"/>
                    <a:pt x="693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96;p36">
              <a:extLst>
                <a:ext uri="{FF2B5EF4-FFF2-40B4-BE49-F238E27FC236}">
                  <a16:creationId xmlns:a16="http://schemas.microsoft.com/office/drawing/2014/main" id="{913BF2D6-3AE1-A25A-5AAD-FF1946A3A043}"/>
                </a:ext>
              </a:extLst>
            </p:cNvPr>
            <p:cNvSpPr/>
            <p:nvPr/>
          </p:nvSpPr>
          <p:spPr>
            <a:xfrm>
              <a:off x="2068418" y="2021427"/>
              <a:ext cx="256581" cy="408499"/>
            </a:xfrm>
            <a:custGeom>
              <a:avLst/>
              <a:gdLst/>
              <a:ahLst/>
              <a:cxnLst/>
              <a:rect l="l" t="t" r="r" b="b"/>
              <a:pathLst>
                <a:path w="7982" h="12708" extrusionOk="0">
                  <a:moveTo>
                    <a:pt x="7131" y="0"/>
                  </a:moveTo>
                  <a:cubicBezTo>
                    <a:pt x="7097" y="0"/>
                    <a:pt x="7064" y="3"/>
                    <a:pt x="7031" y="8"/>
                  </a:cubicBezTo>
                  <a:cubicBezTo>
                    <a:pt x="6809" y="8"/>
                    <a:pt x="6619" y="135"/>
                    <a:pt x="6493" y="293"/>
                  </a:cubicBezTo>
                  <a:lnTo>
                    <a:pt x="5352" y="1687"/>
                  </a:lnTo>
                  <a:cubicBezTo>
                    <a:pt x="5289" y="1560"/>
                    <a:pt x="5194" y="1433"/>
                    <a:pt x="5131" y="1307"/>
                  </a:cubicBezTo>
                  <a:cubicBezTo>
                    <a:pt x="4782" y="768"/>
                    <a:pt x="4244" y="483"/>
                    <a:pt x="3579" y="483"/>
                  </a:cubicBezTo>
                  <a:lnTo>
                    <a:pt x="3516" y="483"/>
                  </a:lnTo>
                  <a:lnTo>
                    <a:pt x="1901" y="515"/>
                  </a:lnTo>
                  <a:lnTo>
                    <a:pt x="1869" y="515"/>
                  </a:lnTo>
                  <a:cubicBezTo>
                    <a:pt x="729" y="515"/>
                    <a:pt x="32" y="1053"/>
                    <a:pt x="0" y="1972"/>
                  </a:cubicBezTo>
                  <a:cubicBezTo>
                    <a:pt x="0" y="2003"/>
                    <a:pt x="0" y="5424"/>
                    <a:pt x="0" y="6089"/>
                  </a:cubicBezTo>
                  <a:cubicBezTo>
                    <a:pt x="0" y="6310"/>
                    <a:pt x="64" y="6500"/>
                    <a:pt x="222" y="6659"/>
                  </a:cubicBezTo>
                  <a:cubicBezTo>
                    <a:pt x="380" y="6785"/>
                    <a:pt x="570" y="6880"/>
                    <a:pt x="760" y="6880"/>
                  </a:cubicBezTo>
                  <a:lnTo>
                    <a:pt x="792" y="6880"/>
                  </a:lnTo>
                  <a:cubicBezTo>
                    <a:pt x="1045" y="6880"/>
                    <a:pt x="1299" y="6754"/>
                    <a:pt x="1457" y="6532"/>
                  </a:cubicBezTo>
                  <a:cubicBezTo>
                    <a:pt x="1489" y="6437"/>
                    <a:pt x="1489" y="6342"/>
                    <a:pt x="1394" y="6279"/>
                  </a:cubicBezTo>
                  <a:cubicBezTo>
                    <a:pt x="1360" y="6256"/>
                    <a:pt x="1327" y="6246"/>
                    <a:pt x="1294" y="6246"/>
                  </a:cubicBezTo>
                  <a:cubicBezTo>
                    <a:pt x="1236" y="6246"/>
                    <a:pt x="1181" y="6281"/>
                    <a:pt x="1140" y="6342"/>
                  </a:cubicBezTo>
                  <a:cubicBezTo>
                    <a:pt x="1077" y="6437"/>
                    <a:pt x="919" y="6500"/>
                    <a:pt x="792" y="6500"/>
                  </a:cubicBezTo>
                  <a:cubicBezTo>
                    <a:pt x="665" y="6500"/>
                    <a:pt x="570" y="6469"/>
                    <a:pt x="475" y="6374"/>
                  </a:cubicBezTo>
                  <a:cubicBezTo>
                    <a:pt x="412" y="6310"/>
                    <a:pt x="380" y="6215"/>
                    <a:pt x="380" y="6089"/>
                  </a:cubicBezTo>
                  <a:cubicBezTo>
                    <a:pt x="380" y="6057"/>
                    <a:pt x="380" y="2035"/>
                    <a:pt x="380" y="1972"/>
                  </a:cubicBezTo>
                  <a:cubicBezTo>
                    <a:pt x="380" y="1275"/>
                    <a:pt x="919" y="895"/>
                    <a:pt x="1869" y="895"/>
                  </a:cubicBezTo>
                  <a:lnTo>
                    <a:pt x="1901" y="895"/>
                  </a:lnTo>
                  <a:lnTo>
                    <a:pt x="3516" y="863"/>
                  </a:lnTo>
                  <a:lnTo>
                    <a:pt x="3547" y="863"/>
                  </a:lnTo>
                  <a:cubicBezTo>
                    <a:pt x="4117" y="863"/>
                    <a:pt x="4529" y="1085"/>
                    <a:pt x="4814" y="1528"/>
                  </a:cubicBezTo>
                  <a:cubicBezTo>
                    <a:pt x="4909" y="1687"/>
                    <a:pt x="5067" y="1908"/>
                    <a:pt x="5194" y="2130"/>
                  </a:cubicBezTo>
                  <a:cubicBezTo>
                    <a:pt x="5226" y="2162"/>
                    <a:pt x="5289" y="2193"/>
                    <a:pt x="5352" y="2193"/>
                  </a:cubicBezTo>
                  <a:cubicBezTo>
                    <a:pt x="5416" y="2193"/>
                    <a:pt x="5447" y="2162"/>
                    <a:pt x="5511" y="2130"/>
                  </a:cubicBezTo>
                  <a:lnTo>
                    <a:pt x="6778" y="515"/>
                  </a:lnTo>
                  <a:cubicBezTo>
                    <a:pt x="6841" y="452"/>
                    <a:pt x="6936" y="388"/>
                    <a:pt x="7063" y="388"/>
                  </a:cubicBezTo>
                  <a:cubicBezTo>
                    <a:pt x="7086" y="380"/>
                    <a:pt x="7112" y="376"/>
                    <a:pt x="7139" y="376"/>
                  </a:cubicBezTo>
                  <a:cubicBezTo>
                    <a:pt x="7219" y="376"/>
                    <a:pt x="7308" y="412"/>
                    <a:pt x="7379" y="483"/>
                  </a:cubicBezTo>
                  <a:cubicBezTo>
                    <a:pt x="7538" y="610"/>
                    <a:pt x="7569" y="863"/>
                    <a:pt x="7411" y="1053"/>
                  </a:cubicBezTo>
                  <a:lnTo>
                    <a:pt x="5669" y="3238"/>
                  </a:lnTo>
                  <a:cubicBezTo>
                    <a:pt x="5574" y="3365"/>
                    <a:pt x="5479" y="3397"/>
                    <a:pt x="5321" y="3397"/>
                  </a:cubicBezTo>
                  <a:cubicBezTo>
                    <a:pt x="5194" y="3397"/>
                    <a:pt x="5099" y="3365"/>
                    <a:pt x="5004" y="3270"/>
                  </a:cubicBezTo>
                  <a:lnTo>
                    <a:pt x="5004" y="3238"/>
                  </a:lnTo>
                  <a:cubicBezTo>
                    <a:pt x="4846" y="3048"/>
                    <a:pt x="4687" y="2827"/>
                    <a:pt x="4529" y="2605"/>
                  </a:cubicBezTo>
                  <a:cubicBezTo>
                    <a:pt x="4466" y="2542"/>
                    <a:pt x="4402" y="2510"/>
                    <a:pt x="4307" y="2510"/>
                  </a:cubicBezTo>
                  <a:cubicBezTo>
                    <a:pt x="4244" y="2542"/>
                    <a:pt x="4181" y="2637"/>
                    <a:pt x="4181" y="2700"/>
                  </a:cubicBezTo>
                  <a:lnTo>
                    <a:pt x="4244" y="6469"/>
                  </a:lnTo>
                  <a:lnTo>
                    <a:pt x="4307" y="11726"/>
                  </a:lnTo>
                  <a:cubicBezTo>
                    <a:pt x="4307" y="12074"/>
                    <a:pt x="4022" y="12327"/>
                    <a:pt x="3706" y="12327"/>
                  </a:cubicBezTo>
                  <a:cubicBezTo>
                    <a:pt x="3357" y="12327"/>
                    <a:pt x="3072" y="12074"/>
                    <a:pt x="3072" y="11726"/>
                  </a:cubicBezTo>
                  <a:lnTo>
                    <a:pt x="3072" y="6469"/>
                  </a:lnTo>
                  <a:cubicBezTo>
                    <a:pt x="3072" y="6342"/>
                    <a:pt x="3009" y="6279"/>
                    <a:pt x="2914" y="6279"/>
                  </a:cubicBezTo>
                  <a:cubicBezTo>
                    <a:pt x="2787" y="6279"/>
                    <a:pt x="2724" y="6342"/>
                    <a:pt x="2724" y="6469"/>
                  </a:cubicBezTo>
                  <a:lnTo>
                    <a:pt x="2724" y="11726"/>
                  </a:lnTo>
                  <a:cubicBezTo>
                    <a:pt x="2724" y="12264"/>
                    <a:pt x="3136" y="12707"/>
                    <a:pt x="3706" y="12707"/>
                  </a:cubicBezTo>
                  <a:cubicBezTo>
                    <a:pt x="4244" y="12707"/>
                    <a:pt x="4687" y="12264"/>
                    <a:pt x="4687" y="11726"/>
                  </a:cubicBezTo>
                  <a:lnTo>
                    <a:pt x="4624" y="6437"/>
                  </a:lnTo>
                  <a:lnTo>
                    <a:pt x="4561" y="3270"/>
                  </a:lnTo>
                  <a:lnTo>
                    <a:pt x="4561" y="3270"/>
                  </a:lnTo>
                  <a:cubicBezTo>
                    <a:pt x="4624" y="3333"/>
                    <a:pt x="4656" y="3397"/>
                    <a:pt x="4719" y="3460"/>
                  </a:cubicBezTo>
                  <a:lnTo>
                    <a:pt x="4719" y="3492"/>
                  </a:lnTo>
                  <a:cubicBezTo>
                    <a:pt x="4877" y="3650"/>
                    <a:pt x="5099" y="3777"/>
                    <a:pt x="5321" y="3777"/>
                  </a:cubicBezTo>
                  <a:cubicBezTo>
                    <a:pt x="5574" y="3777"/>
                    <a:pt x="5796" y="3650"/>
                    <a:pt x="5954" y="3460"/>
                  </a:cubicBezTo>
                  <a:lnTo>
                    <a:pt x="7696" y="1275"/>
                  </a:lnTo>
                  <a:cubicBezTo>
                    <a:pt x="7981" y="927"/>
                    <a:pt x="7918" y="452"/>
                    <a:pt x="7601" y="167"/>
                  </a:cubicBezTo>
                  <a:cubicBezTo>
                    <a:pt x="7470" y="62"/>
                    <a:pt x="7295" y="0"/>
                    <a:pt x="713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97;p36">
              <a:extLst>
                <a:ext uri="{FF2B5EF4-FFF2-40B4-BE49-F238E27FC236}">
                  <a16:creationId xmlns:a16="http://schemas.microsoft.com/office/drawing/2014/main" id="{A63964CE-82A6-35F5-0D0E-F115C9E1A002}"/>
                </a:ext>
              </a:extLst>
            </p:cNvPr>
            <p:cNvSpPr/>
            <p:nvPr/>
          </p:nvSpPr>
          <p:spPr>
            <a:xfrm>
              <a:off x="2110142" y="1944312"/>
              <a:ext cx="85570" cy="83513"/>
            </a:xfrm>
            <a:custGeom>
              <a:avLst/>
              <a:gdLst/>
              <a:ahLst/>
              <a:cxnLst/>
              <a:rect l="l" t="t" r="r" b="b"/>
              <a:pathLst>
                <a:path w="2662" h="2598" extrusionOk="0">
                  <a:moveTo>
                    <a:pt x="1331" y="0"/>
                  </a:moveTo>
                  <a:cubicBezTo>
                    <a:pt x="603" y="0"/>
                    <a:pt x="1" y="570"/>
                    <a:pt x="1" y="1299"/>
                  </a:cubicBezTo>
                  <a:cubicBezTo>
                    <a:pt x="1" y="1996"/>
                    <a:pt x="603" y="2597"/>
                    <a:pt x="1331" y="2597"/>
                  </a:cubicBezTo>
                  <a:cubicBezTo>
                    <a:pt x="2059" y="2597"/>
                    <a:pt x="2661" y="1996"/>
                    <a:pt x="2661" y="1299"/>
                  </a:cubicBezTo>
                  <a:cubicBezTo>
                    <a:pt x="2661" y="570"/>
                    <a:pt x="2059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98;p36">
              <a:extLst>
                <a:ext uri="{FF2B5EF4-FFF2-40B4-BE49-F238E27FC236}">
                  <a16:creationId xmlns:a16="http://schemas.microsoft.com/office/drawing/2014/main" id="{C39F5004-47D4-A776-7E5E-1116F82962DC}"/>
                </a:ext>
              </a:extLst>
            </p:cNvPr>
            <p:cNvSpPr/>
            <p:nvPr/>
          </p:nvSpPr>
          <p:spPr>
            <a:xfrm>
              <a:off x="2104034" y="1938204"/>
              <a:ext cx="97785" cy="95728"/>
            </a:xfrm>
            <a:custGeom>
              <a:avLst/>
              <a:gdLst/>
              <a:ahLst/>
              <a:cxnLst/>
              <a:rect l="l" t="t" r="r" b="b"/>
              <a:pathLst>
                <a:path w="3042" h="2978" extrusionOk="0">
                  <a:moveTo>
                    <a:pt x="1521" y="349"/>
                  </a:moveTo>
                  <a:cubicBezTo>
                    <a:pt x="2154" y="349"/>
                    <a:pt x="2661" y="855"/>
                    <a:pt x="2661" y="1489"/>
                  </a:cubicBezTo>
                  <a:cubicBezTo>
                    <a:pt x="2661" y="2091"/>
                    <a:pt x="2154" y="2597"/>
                    <a:pt x="1521" y="2597"/>
                  </a:cubicBezTo>
                  <a:cubicBezTo>
                    <a:pt x="888" y="2597"/>
                    <a:pt x="381" y="2091"/>
                    <a:pt x="381" y="1489"/>
                  </a:cubicBezTo>
                  <a:cubicBezTo>
                    <a:pt x="381" y="855"/>
                    <a:pt x="888" y="349"/>
                    <a:pt x="1521" y="349"/>
                  </a:cubicBezTo>
                  <a:close/>
                  <a:moveTo>
                    <a:pt x="1521" y="0"/>
                  </a:moveTo>
                  <a:cubicBezTo>
                    <a:pt x="698" y="0"/>
                    <a:pt x="1" y="665"/>
                    <a:pt x="1" y="1489"/>
                  </a:cubicBezTo>
                  <a:cubicBezTo>
                    <a:pt x="1" y="2312"/>
                    <a:pt x="698" y="2977"/>
                    <a:pt x="1521" y="2977"/>
                  </a:cubicBezTo>
                  <a:cubicBezTo>
                    <a:pt x="2344" y="2977"/>
                    <a:pt x="3041" y="2312"/>
                    <a:pt x="3041" y="1489"/>
                  </a:cubicBezTo>
                  <a:cubicBezTo>
                    <a:pt x="3041" y="665"/>
                    <a:pt x="2344" y="0"/>
                    <a:pt x="152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99;p36">
              <a:extLst>
                <a:ext uri="{FF2B5EF4-FFF2-40B4-BE49-F238E27FC236}">
                  <a16:creationId xmlns:a16="http://schemas.microsoft.com/office/drawing/2014/main" id="{22A45DF3-889C-51C3-1F72-9D8955F0274C}"/>
                </a:ext>
              </a:extLst>
            </p:cNvPr>
            <p:cNvSpPr/>
            <p:nvPr/>
          </p:nvSpPr>
          <p:spPr>
            <a:xfrm>
              <a:off x="2110142" y="2228345"/>
              <a:ext cx="51946" cy="195474"/>
            </a:xfrm>
            <a:custGeom>
              <a:avLst/>
              <a:gdLst/>
              <a:ahLst/>
              <a:cxnLst/>
              <a:rect l="l" t="t" r="r" b="b"/>
              <a:pathLst>
                <a:path w="1616" h="6081" extrusionOk="0">
                  <a:moveTo>
                    <a:pt x="1" y="0"/>
                  </a:moveTo>
                  <a:lnTo>
                    <a:pt x="1" y="5289"/>
                  </a:lnTo>
                  <a:cubicBezTo>
                    <a:pt x="1" y="5732"/>
                    <a:pt x="381" y="6080"/>
                    <a:pt x="793" y="6080"/>
                  </a:cubicBezTo>
                  <a:cubicBezTo>
                    <a:pt x="1236" y="6080"/>
                    <a:pt x="1616" y="5732"/>
                    <a:pt x="1616" y="5289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00;p36">
              <a:extLst>
                <a:ext uri="{FF2B5EF4-FFF2-40B4-BE49-F238E27FC236}">
                  <a16:creationId xmlns:a16="http://schemas.microsoft.com/office/drawing/2014/main" id="{5630E4A5-08B5-0E4A-1766-522B8A852FEA}"/>
                </a:ext>
              </a:extLst>
            </p:cNvPr>
            <p:cNvSpPr/>
            <p:nvPr/>
          </p:nvSpPr>
          <p:spPr>
            <a:xfrm>
              <a:off x="2104034" y="2223234"/>
              <a:ext cx="63165" cy="206692"/>
            </a:xfrm>
            <a:custGeom>
              <a:avLst/>
              <a:gdLst/>
              <a:ahLst/>
              <a:cxnLst/>
              <a:rect l="l" t="t" r="r" b="b"/>
              <a:pathLst>
                <a:path w="1965" h="643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5448"/>
                  </a:lnTo>
                  <a:cubicBezTo>
                    <a:pt x="1" y="5986"/>
                    <a:pt x="444" y="6429"/>
                    <a:pt x="983" y="6429"/>
                  </a:cubicBezTo>
                  <a:cubicBezTo>
                    <a:pt x="1553" y="6429"/>
                    <a:pt x="1964" y="5986"/>
                    <a:pt x="1964" y="5448"/>
                  </a:cubicBezTo>
                  <a:lnTo>
                    <a:pt x="1964" y="191"/>
                  </a:lnTo>
                  <a:cubicBezTo>
                    <a:pt x="1964" y="64"/>
                    <a:pt x="1901" y="1"/>
                    <a:pt x="1806" y="1"/>
                  </a:cubicBezTo>
                  <a:cubicBezTo>
                    <a:pt x="1679" y="1"/>
                    <a:pt x="1616" y="64"/>
                    <a:pt x="1616" y="191"/>
                  </a:cubicBezTo>
                  <a:lnTo>
                    <a:pt x="1616" y="5448"/>
                  </a:lnTo>
                  <a:cubicBezTo>
                    <a:pt x="1616" y="5796"/>
                    <a:pt x="1331" y="6049"/>
                    <a:pt x="983" y="6049"/>
                  </a:cubicBezTo>
                  <a:cubicBezTo>
                    <a:pt x="666" y="6049"/>
                    <a:pt x="381" y="5796"/>
                    <a:pt x="381" y="5448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01;p36">
              <a:extLst>
                <a:ext uri="{FF2B5EF4-FFF2-40B4-BE49-F238E27FC236}">
                  <a16:creationId xmlns:a16="http://schemas.microsoft.com/office/drawing/2014/main" id="{54D9C34A-E97B-C946-5040-6144D361C86F}"/>
                </a:ext>
              </a:extLst>
            </p:cNvPr>
            <p:cNvSpPr/>
            <p:nvPr/>
          </p:nvSpPr>
          <p:spPr>
            <a:xfrm>
              <a:off x="2104034" y="2107190"/>
              <a:ext cx="12247" cy="127294"/>
            </a:xfrm>
            <a:custGeom>
              <a:avLst/>
              <a:gdLst/>
              <a:ahLst/>
              <a:cxnLst/>
              <a:rect l="l" t="t" r="r" b="b"/>
              <a:pathLst>
                <a:path w="381" h="3960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3769"/>
                  </a:lnTo>
                  <a:cubicBezTo>
                    <a:pt x="1" y="3896"/>
                    <a:pt x="96" y="3959"/>
                    <a:pt x="191" y="3959"/>
                  </a:cubicBezTo>
                  <a:cubicBezTo>
                    <a:pt x="286" y="3959"/>
                    <a:pt x="381" y="3896"/>
                    <a:pt x="381" y="3769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02;p36">
              <a:extLst>
                <a:ext uri="{FF2B5EF4-FFF2-40B4-BE49-F238E27FC236}">
                  <a16:creationId xmlns:a16="http://schemas.microsoft.com/office/drawing/2014/main" id="{04ECA775-FBD2-2050-8322-6A42DE141D89}"/>
                </a:ext>
              </a:extLst>
            </p:cNvPr>
            <p:cNvSpPr/>
            <p:nvPr/>
          </p:nvSpPr>
          <p:spPr>
            <a:xfrm>
              <a:off x="2946940" y="2213076"/>
              <a:ext cx="9193" cy="25459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32" y="0"/>
                  </a:moveTo>
                  <a:lnTo>
                    <a:pt x="1" y="792"/>
                  </a:lnTo>
                  <a:cubicBezTo>
                    <a:pt x="254" y="538"/>
                    <a:pt x="286" y="285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03;p36">
              <a:extLst>
                <a:ext uri="{FF2B5EF4-FFF2-40B4-BE49-F238E27FC236}">
                  <a16:creationId xmlns:a16="http://schemas.microsoft.com/office/drawing/2014/main" id="{A2DBFE3A-C3FE-BEB3-0BF8-B2ACBB553C72}"/>
                </a:ext>
              </a:extLst>
            </p:cNvPr>
            <p:cNvSpPr/>
            <p:nvPr/>
          </p:nvSpPr>
          <p:spPr>
            <a:xfrm>
              <a:off x="2939836" y="2206872"/>
              <a:ext cx="22405" cy="37770"/>
            </a:xfrm>
            <a:custGeom>
              <a:avLst/>
              <a:gdLst/>
              <a:ahLst/>
              <a:cxnLst/>
              <a:rect l="l" t="t" r="r" b="b"/>
              <a:pathLst>
                <a:path w="697" h="1175" extrusionOk="0">
                  <a:moveTo>
                    <a:pt x="234" y="0"/>
                  </a:moveTo>
                  <a:cubicBezTo>
                    <a:pt x="199" y="0"/>
                    <a:pt x="163" y="10"/>
                    <a:pt x="127" y="35"/>
                  </a:cubicBezTo>
                  <a:cubicBezTo>
                    <a:pt x="63" y="130"/>
                    <a:pt x="32" y="225"/>
                    <a:pt x="95" y="320"/>
                  </a:cubicBezTo>
                  <a:cubicBezTo>
                    <a:pt x="285" y="510"/>
                    <a:pt x="285" y="636"/>
                    <a:pt x="63" y="858"/>
                  </a:cubicBezTo>
                  <a:cubicBezTo>
                    <a:pt x="0" y="921"/>
                    <a:pt x="0" y="1048"/>
                    <a:pt x="63" y="1111"/>
                  </a:cubicBezTo>
                  <a:cubicBezTo>
                    <a:pt x="127" y="1143"/>
                    <a:pt x="158" y="1175"/>
                    <a:pt x="222" y="1175"/>
                  </a:cubicBezTo>
                  <a:cubicBezTo>
                    <a:pt x="253" y="1175"/>
                    <a:pt x="317" y="1143"/>
                    <a:pt x="349" y="1111"/>
                  </a:cubicBezTo>
                  <a:cubicBezTo>
                    <a:pt x="665" y="763"/>
                    <a:pt x="697" y="415"/>
                    <a:pt x="380" y="66"/>
                  </a:cubicBezTo>
                  <a:cubicBezTo>
                    <a:pt x="341" y="27"/>
                    <a:pt x="290" y="0"/>
                    <a:pt x="2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04;p36">
              <a:extLst>
                <a:ext uri="{FF2B5EF4-FFF2-40B4-BE49-F238E27FC236}">
                  <a16:creationId xmlns:a16="http://schemas.microsoft.com/office/drawing/2014/main" id="{073C2D8E-D644-3B83-5DB5-0CD82529CB34}"/>
                </a:ext>
              </a:extLst>
            </p:cNvPr>
            <p:cNvSpPr/>
            <p:nvPr/>
          </p:nvSpPr>
          <p:spPr>
            <a:xfrm>
              <a:off x="2919456" y="2213076"/>
              <a:ext cx="9193" cy="25459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254" y="0"/>
                  </a:moveTo>
                  <a:cubicBezTo>
                    <a:pt x="1" y="285"/>
                    <a:pt x="32" y="507"/>
                    <a:pt x="286" y="7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05;p36">
              <a:extLst>
                <a:ext uri="{FF2B5EF4-FFF2-40B4-BE49-F238E27FC236}">
                  <a16:creationId xmlns:a16="http://schemas.microsoft.com/office/drawing/2014/main" id="{48D0C5F4-5131-7F82-B372-4D95C3DD3EF8}"/>
                </a:ext>
              </a:extLst>
            </p:cNvPr>
            <p:cNvSpPr/>
            <p:nvPr/>
          </p:nvSpPr>
          <p:spPr>
            <a:xfrm>
              <a:off x="2913349" y="2206550"/>
              <a:ext cx="22437" cy="38092"/>
            </a:xfrm>
            <a:custGeom>
              <a:avLst/>
              <a:gdLst/>
              <a:ahLst/>
              <a:cxnLst/>
              <a:rect l="l" t="t" r="r" b="b"/>
              <a:pathLst>
                <a:path w="698" h="1185" extrusionOk="0">
                  <a:moveTo>
                    <a:pt x="414" y="1"/>
                  </a:moveTo>
                  <a:cubicBezTo>
                    <a:pt x="365" y="1"/>
                    <a:pt x="321" y="24"/>
                    <a:pt x="286" y="76"/>
                  </a:cubicBezTo>
                  <a:cubicBezTo>
                    <a:pt x="1" y="456"/>
                    <a:pt x="32" y="805"/>
                    <a:pt x="349" y="1121"/>
                  </a:cubicBezTo>
                  <a:cubicBezTo>
                    <a:pt x="381" y="1153"/>
                    <a:pt x="444" y="1185"/>
                    <a:pt x="476" y="1185"/>
                  </a:cubicBezTo>
                  <a:cubicBezTo>
                    <a:pt x="539" y="1185"/>
                    <a:pt x="571" y="1153"/>
                    <a:pt x="602" y="1121"/>
                  </a:cubicBezTo>
                  <a:cubicBezTo>
                    <a:pt x="697" y="1026"/>
                    <a:pt x="697" y="931"/>
                    <a:pt x="602" y="836"/>
                  </a:cubicBezTo>
                  <a:cubicBezTo>
                    <a:pt x="412" y="646"/>
                    <a:pt x="412" y="520"/>
                    <a:pt x="571" y="298"/>
                  </a:cubicBezTo>
                  <a:cubicBezTo>
                    <a:pt x="634" y="235"/>
                    <a:pt x="634" y="108"/>
                    <a:pt x="539" y="45"/>
                  </a:cubicBezTo>
                  <a:cubicBezTo>
                    <a:pt x="496" y="16"/>
                    <a:pt x="454" y="1"/>
                    <a:pt x="4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06;p36">
              <a:extLst>
                <a:ext uri="{FF2B5EF4-FFF2-40B4-BE49-F238E27FC236}">
                  <a16:creationId xmlns:a16="http://schemas.microsoft.com/office/drawing/2014/main" id="{628BBC4F-DC8E-BE24-48A3-1EB28CDF5834}"/>
                </a:ext>
              </a:extLst>
            </p:cNvPr>
            <p:cNvSpPr/>
            <p:nvPr/>
          </p:nvSpPr>
          <p:spPr>
            <a:xfrm>
              <a:off x="2896055" y="2099058"/>
              <a:ext cx="49921" cy="99778"/>
            </a:xfrm>
            <a:custGeom>
              <a:avLst/>
              <a:gdLst/>
              <a:ahLst/>
              <a:cxnLst/>
              <a:rect l="l" t="t" r="r" b="b"/>
              <a:pathLst>
                <a:path w="1553" h="3104" extrusionOk="0">
                  <a:moveTo>
                    <a:pt x="0" y="0"/>
                  </a:moveTo>
                  <a:lnTo>
                    <a:pt x="64" y="602"/>
                  </a:lnTo>
                  <a:cubicBezTo>
                    <a:pt x="380" y="728"/>
                    <a:pt x="919" y="1204"/>
                    <a:pt x="1014" y="3104"/>
                  </a:cubicBezTo>
                  <a:lnTo>
                    <a:pt x="1552" y="3104"/>
                  </a:lnTo>
                  <a:cubicBezTo>
                    <a:pt x="1489" y="1077"/>
                    <a:pt x="824" y="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07;p36">
              <a:extLst>
                <a:ext uri="{FF2B5EF4-FFF2-40B4-BE49-F238E27FC236}">
                  <a16:creationId xmlns:a16="http://schemas.microsoft.com/office/drawing/2014/main" id="{A26A7C76-6E0F-C3C6-8040-56A109AA2FF1}"/>
                </a:ext>
              </a:extLst>
            </p:cNvPr>
            <p:cNvSpPr/>
            <p:nvPr/>
          </p:nvSpPr>
          <p:spPr>
            <a:xfrm>
              <a:off x="2889947" y="2092950"/>
              <a:ext cx="62136" cy="111993"/>
            </a:xfrm>
            <a:custGeom>
              <a:avLst/>
              <a:gdLst/>
              <a:ahLst/>
              <a:cxnLst/>
              <a:rect l="l" t="t" r="r" b="b"/>
              <a:pathLst>
                <a:path w="1933" h="3484" extrusionOk="0">
                  <a:moveTo>
                    <a:pt x="222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95"/>
                    <a:pt x="0" y="158"/>
                    <a:pt x="0" y="222"/>
                  </a:cubicBezTo>
                  <a:lnTo>
                    <a:pt x="64" y="823"/>
                  </a:lnTo>
                  <a:cubicBezTo>
                    <a:pt x="95" y="887"/>
                    <a:pt x="127" y="950"/>
                    <a:pt x="190" y="982"/>
                  </a:cubicBezTo>
                  <a:cubicBezTo>
                    <a:pt x="412" y="1045"/>
                    <a:pt x="919" y="1425"/>
                    <a:pt x="1014" y="3294"/>
                  </a:cubicBezTo>
                  <a:cubicBezTo>
                    <a:pt x="1014" y="3389"/>
                    <a:pt x="1109" y="3452"/>
                    <a:pt x="1204" y="3452"/>
                  </a:cubicBezTo>
                  <a:cubicBezTo>
                    <a:pt x="1299" y="3452"/>
                    <a:pt x="1394" y="3357"/>
                    <a:pt x="1394" y="3262"/>
                  </a:cubicBezTo>
                  <a:cubicBezTo>
                    <a:pt x="1299" y="1520"/>
                    <a:pt x="855" y="887"/>
                    <a:pt x="444" y="665"/>
                  </a:cubicBezTo>
                  <a:lnTo>
                    <a:pt x="412" y="412"/>
                  </a:lnTo>
                  <a:lnTo>
                    <a:pt x="412" y="412"/>
                  </a:lnTo>
                  <a:cubicBezTo>
                    <a:pt x="1077" y="665"/>
                    <a:pt x="1520" y="1710"/>
                    <a:pt x="1552" y="3294"/>
                  </a:cubicBezTo>
                  <a:cubicBezTo>
                    <a:pt x="1584" y="3389"/>
                    <a:pt x="1647" y="3484"/>
                    <a:pt x="1742" y="3484"/>
                  </a:cubicBezTo>
                  <a:cubicBezTo>
                    <a:pt x="1869" y="3484"/>
                    <a:pt x="1932" y="3389"/>
                    <a:pt x="1932" y="3294"/>
                  </a:cubicBezTo>
                  <a:cubicBezTo>
                    <a:pt x="1869" y="1299"/>
                    <a:pt x="1235" y="95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08;p36">
              <a:extLst>
                <a:ext uri="{FF2B5EF4-FFF2-40B4-BE49-F238E27FC236}">
                  <a16:creationId xmlns:a16="http://schemas.microsoft.com/office/drawing/2014/main" id="{85088ACD-EDB0-573F-AE30-0E06A7EEA9D7}"/>
                </a:ext>
              </a:extLst>
            </p:cNvPr>
            <p:cNvSpPr/>
            <p:nvPr/>
          </p:nvSpPr>
          <p:spPr>
            <a:xfrm>
              <a:off x="2918460" y="2198643"/>
              <a:ext cx="36677" cy="14465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58" y="1"/>
                  </a:moveTo>
                  <a:cubicBezTo>
                    <a:pt x="945" y="1"/>
                    <a:pt x="932" y="2"/>
                    <a:pt x="918" y="6"/>
                  </a:cubicBezTo>
                  <a:lnTo>
                    <a:pt x="222" y="6"/>
                  </a:lnTo>
                  <a:cubicBezTo>
                    <a:pt x="95" y="6"/>
                    <a:pt x="0" y="101"/>
                    <a:pt x="0" y="227"/>
                  </a:cubicBezTo>
                  <a:cubicBezTo>
                    <a:pt x="0" y="354"/>
                    <a:pt x="95" y="449"/>
                    <a:pt x="222" y="449"/>
                  </a:cubicBezTo>
                  <a:lnTo>
                    <a:pt x="918" y="449"/>
                  </a:lnTo>
                  <a:cubicBezTo>
                    <a:pt x="1045" y="449"/>
                    <a:pt x="1140" y="354"/>
                    <a:pt x="1140" y="227"/>
                  </a:cubicBezTo>
                  <a:lnTo>
                    <a:pt x="1140" y="196"/>
                  </a:lnTo>
                  <a:cubicBezTo>
                    <a:pt x="1140" y="111"/>
                    <a:pt x="1064" y="1"/>
                    <a:pt x="95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09;p36">
              <a:extLst>
                <a:ext uri="{FF2B5EF4-FFF2-40B4-BE49-F238E27FC236}">
                  <a16:creationId xmlns:a16="http://schemas.microsoft.com/office/drawing/2014/main" id="{920B814F-D1F7-A15F-5AC2-97AC30E2AB58}"/>
                </a:ext>
              </a:extLst>
            </p:cNvPr>
            <p:cNvSpPr/>
            <p:nvPr/>
          </p:nvSpPr>
          <p:spPr>
            <a:xfrm>
              <a:off x="2912352" y="2192696"/>
              <a:ext cx="48893" cy="26520"/>
            </a:xfrm>
            <a:custGeom>
              <a:avLst/>
              <a:gdLst/>
              <a:ahLst/>
              <a:cxnLst/>
              <a:rect l="l" t="t" r="r" b="b"/>
              <a:pathLst>
                <a:path w="1521" h="825" extrusionOk="0">
                  <a:moveTo>
                    <a:pt x="1108" y="349"/>
                  </a:moveTo>
                  <a:cubicBezTo>
                    <a:pt x="1140" y="349"/>
                    <a:pt x="1140" y="381"/>
                    <a:pt x="1140" y="412"/>
                  </a:cubicBezTo>
                  <a:cubicBezTo>
                    <a:pt x="1140" y="444"/>
                    <a:pt x="1108" y="444"/>
                    <a:pt x="1108" y="444"/>
                  </a:cubicBezTo>
                  <a:lnTo>
                    <a:pt x="412" y="444"/>
                  </a:lnTo>
                  <a:cubicBezTo>
                    <a:pt x="380" y="444"/>
                    <a:pt x="380" y="412"/>
                    <a:pt x="380" y="412"/>
                  </a:cubicBezTo>
                  <a:cubicBezTo>
                    <a:pt x="380" y="381"/>
                    <a:pt x="380" y="381"/>
                    <a:pt x="380" y="381"/>
                  </a:cubicBezTo>
                  <a:lnTo>
                    <a:pt x="412" y="381"/>
                  </a:lnTo>
                  <a:lnTo>
                    <a:pt x="1108" y="349"/>
                  </a:lnTo>
                  <a:close/>
                  <a:moveTo>
                    <a:pt x="412" y="1"/>
                  </a:moveTo>
                  <a:cubicBezTo>
                    <a:pt x="317" y="1"/>
                    <a:pt x="190" y="32"/>
                    <a:pt x="127" y="127"/>
                  </a:cubicBezTo>
                  <a:cubicBezTo>
                    <a:pt x="32" y="191"/>
                    <a:pt x="0" y="317"/>
                    <a:pt x="0" y="412"/>
                  </a:cubicBezTo>
                  <a:cubicBezTo>
                    <a:pt x="32" y="634"/>
                    <a:pt x="190" y="824"/>
                    <a:pt x="412" y="824"/>
                  </a:cubicBezTo>
                  <a:lnTo>
                    <a:pt x="1108" y="824"/>
                  </a:lnTo>
                  <a:cubicBezTo>
                    <a:pt x="1235" y="824"/>
                    <a:pt x="1330" y="761"/>
                    <a:pt x="1394" y="697"/>
                  </a:cubicBezTo>
                  <a:cubicBezTo>
                    <a:pt x="1489" y="602"/>
                    <a:pt x="1520" y="507"/>
                    <a:pt x="1520" y="381"/>
                  </a:cubicBezTo>
                  <a:cubicBezTo>
                    <a:pt x="1520" y="159"/>
                    <a:pt x="1330" y="1"/>
                    <a:pt x="11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10;p36">
              <a:extLst>
                <a:ext uri="{FF2B5EF4-FFF2-40B4-BE49-F238E27FC236}">
                  <a16:creationId xmlns:a16="http://schemas.microsoft.com/office/drawing/2014/main" id="{47B8110F-9662-B0FB-F897-79F77344C84E}"/>
                </a:ext>
              </a:extLst>
            </p:cNvPr>
            <p:cNvSpPr/>
            <p:nvPr/>
          </p:nvSpPr>
          <p:spPr>
            <a:xfrm>
              <a:off x="2638509" y="1999279"/>
              <a:ext cx="10190" cy="25491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7" y="1"/>
                  </a:moveTo>
                  <a:lnTo>
                    <a:pt x="317" y="1"/>
                  </a:lnTo>
                  <a:cubicBezTo>
                    <a:pt x="63" y="254"/>
                    <a:pt x="0" y="476"/>
                    <a:pt x="253" y="792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11;p36">
              <a:extLst>
                <a:ext uri="{FF2B5EF4-FFF2-40B4-BE49-F238E27FC236}">
                  <a16:creationId xmlns:a16="http://schemas.microsoft.com/office/drawing/2014/main" id="{495DBFE3-E039-246B-799D-594CF02CA6CB}"/>
                </a:ext>
              </a:extLst>
            </p:cNvPr>
            <p:cNvSpPr/>
            <p:nvPr/>
          </p:nvSpPr>
          <p:spPr>
            <a:xfrm>
              <a:off x="2632402" y="1992915"/>
              <a:ext cx="22405" cy="36935"/>
            </a:xfrm>
            <a:custGeom>
              <a:avLst/>
              <a:gdLst/>
              <a:ahLst/>
              <a:cxnLst/>
              <a:rect l="l" t="t" r="r" b="b"/>
              <a:pathLst>
                <a:path w="697" h="1149" extrusionOk="0">
                  <a:moveTo>
                    <a:pt x="491" y="1"/>
                  </a:moveTo>
                  <a:cubicBezTo>
                    <a:pt x="443" y="1"/>
                    <a:pt x="396" y="24"/>
                    <a:pt x="348" y="72"/>
                  </a:cubicBezTo>
                  <a:cubicBezTo>
                    <a:pt x="32" y="420"/>
                    <a:pt x="0" y="737"/>
                    <a:pt x="317" y="1085"/>
                  </a:cubicBezTo>
                  <a:cubicBezTo>
                    <a:pt x="348" y="1149"/>
                    <a:pt x="412" y="1149"/>
                    <a:pt x="443" y="1149"/>
                  </a:cubicBezTo>
                  <a:cubicBezTo>
                    <a:pt x="507" y="1149"/>
                    <a:pt x="538" y="1149"/>
                    <a:pt x="570" y="1117"/>
                  </a:cubicBezTo>
                  <a:cubicBezTo>
                    <a:pt x="633" y="1054"/>
                    <a:pt x="665" y="927"/>
                    <a:pt x="602" y="864"/>
                  </a:cubicBezTo>
                  <a:cubicBezTo>
                    <a:pt x="412" y="642"/>
                    <a:pt x="412" y="515"/>
                    <a:pt x="633" y="325"/>
                  </a:cubicBezTo>
                  <a:cubicBezTo>
                    <a:pt x="697" y="262"/>
                    <a:pt x="697" y="135"/>
                    <a:pt x="633" y="72"/>
                  </a:cubicBezTo>
                  <a:cubicBezTo>
                    <a:pt x="586" y="24"/>
                    <a:pt x="538" y="1"/>
                    <a:pt x="4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12;p36">
              <a:extLst>
                <a:ext uri="{FF2B5EF4-FFF2-40B4-BE49-F238E27FC236}">
                  <a16:creationId xmlns:a16="http://schemas.microsoft.com/office/drawing/2014/main" id="{05D95815-24C4-4FBA-5294-9EFD4BA2D876}"/>
                </a:ext>
              </a:extLst>
            </p:cNvPr>
            <p:cNvSpPr/>
            <p:nvPr/>
          </p:nvSpPr>
          <p:spPr>
            <a:xfrm>
              <a:off x="2665993" y="1999279"/>
              <a:ext cx="9193" cy="25491"/>
            </a:xfrm>
            <a:custGeom>
              <a:avLst/>
              <a:gdLst/>
              <a:ahLst/>
              <a:cxnLst/>
              <a:rect l="l" t="t" r="r" b="b"/>
              <a:pathLst>
                <a:path w="286" h="793" extrusionOk="0">
                  <a:moveTo>
                    <a:pt x="0" y="1"/>
                  </a:moveTo>
                  <a:lnTo>
                    <a:pt x="32" y="792"/>
                  </a:lnTo>
                  <a:cubicBezTo>
                    <a:pt x="285" y="507"/>
                    <a:pt x="285" y="28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13;p36">
              <a:extLst>
                <a:ext uri="{FF2B5EF4-FFF2-40B4-BE49-F238E27FC236}">
                  <a16:creationId xmlns:a16="http://schemas.microsoft.com/office/drawing/2014/main" id="{925E601F-2A1A-6196-3DDE-DB6A4527C5EF}"/>
                </a:ext>
              </a:extLst>
            </p:cNvPr>
            <p:cNvSpPr/>
            <p:nvPr/>
          </p:nvSpPr>
          <p:spPr>
            <a:xfrm>
              <a:off x="2658857" y="1993686"/>
              <a:ext cx="22437" cy="37192"/>
            </a:xfrm>
            <a:custGeom>
              <a:avLst/>
              <a:gdLst/>
              <a:ahLst/>
              <a:cxnLst/>
              <a:rect l="l" t="t" r="r" b="b"/>
              <a:pathLst>
                <a:path w="698" h="1157" extrusionOk="0">
                  <a:moveTo>
                    <a:pt x="206" y="0"/>
                  </a:moveTo>
                  <a:cubicBezTo>
                    <a:pt x="159" y="0"/>
                    <a:pt x="111" y="16"/>
                    <a:pt x="64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285" y="491"/>
                    <a:pt x="285" y="618"/>
                    <a:pt x="127" y="840"/>
                  </a:cubicBezTo>
                  <a:cubicBezTo>
                    <a:pt x="64" y="935"/>
                    <a:pt x="64" y="1030"/>
                    <a:pt x="159" y="1093"/>
                  </a:cubicBezTo>
                  <a:cubicBezTo>
                    <a:pt x="190" y="1125"/>
                    <a:pt x="222" y="1156"/>
                    <a:pt x="254" y="1156"/>
                  </a:cubicBezTo>
                  <a:cubicBezTo>
                    <a:pt x="317" y="1156"/>
                    <a:pt x="381" y="1125"/>
                    <a:pt x="412" y="1061"/>
                  </a:cubicBezTo>
                  <a:cubicBezTo>
                    <a:pt x="697" y="713"/>
                    <a:pt x="666" y="365"/>
                    <a:pt x="349" y="48"/>
                  </a:cubicBezTo>
                  <a:cubicBezTo>
                    <a:pt x="301" y="16"/>
                    <a:pt x="254" y="0"/>
                    <a:pt x="2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14;p36">
              <a:extLst>
                <a:ext uri="{FF2B5EF4-FFF2-40B4-BE49-F238E27FC236}">
                  <a16:creationId xmlns:a16="http://schemas.microsoft.com/office/drawing/2014/main" id="{63CC9C39-9F45-6915-0694-77DE5752EFCD}"/>
                </a:ext>
              </a:extLst>
            </p:cNvPr>
            <p:cNvSpPr/>
            <p:nvPr/>
          </p:nvSpPr>
          <p:spPr>
            <a:xfrm>
              <a:off x="2648667" y="2037950"/>
              <a:ext cx="55000" cy="81488"/>
            </a:xfrm>
            <a:custGeom>
              <a:avLst/>
              <a:gdLst/>
              <a:ahLst/>
              <a:cxnLst/>
              <a:rect l="l" t="t" r="r" b="b"/>
              <a:pathLst>
                <a:path w="1711" h="2535" extrusionOk="0">
                  <a:moveTo>
                    <a:pt x="1" y="1"/>
                  </a:moveTo>
                  <a:cubicBezTo>
                    <a:pt x="1" y="1711"/>
                    <a:pt x="888" y="2471"/>
                    <a:pt x="1711" y="2534"/>
                  </a:cubicBezTo>
                  <a:lnTo>
                    <a:pt x="1648" y="1933"/>
                  </a:lnTo>
                  <a:cubicBezTo>
                    <a:pt x="1331" y="1838"/>
                    <a:pt x="634" y="1774"/>
                    <a:pt x="539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15;p36">
              <a:extLst>
                <a:ext uri="{FF2B5EF4-FFF2-40B4-BE49-F238E27FC236}">
                  <a16:creationId xmlns:a16="http://schemas.microsoft.com/office/drawing/2014/main" id="{D1FF6C74-2644-2149-EADA-7D7FFA4ACF0E}"/>
                </a:ext>
              </a:extLst>
            </p:cNvPr>
            <p:cNvSpPr/>
            <p:nvPr/>
          </p:nvSpPr>
          <p:spPr>
            <a:xfrm>
              <a:off x="2642559" y="2032871"/>
              <a:ext cx="67215" cy="92674"/>
            </a:xfrm>
            <a:custGeom>
              <a:avLst/>
              <a:gdLst/>
              <a:ahLst/>
              <a:cxnLst/>
              <a:rect l="l" t="t" r="r" b="b"/>
              <a:pathLst>
                <a:path w="2091" h="288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1932"/>
                    <a:pt x="951" y="2819"/>
                    <a:pt x="1901" y="2882"/>
                  </a:cubicBezTo>
                  <a:cubicBezTo>
                    <a:pt x="1964" y="2882"/>
                    <a:pt x="1996" y="2882"/>
                    <a:pt x="2028" y="2819"/>
                  </a:cubicBezTo>
                  <a:cubicBezTo>
                    <a:pt x="2091" y="2787"/>
                    <a:pt x="2091" y="2724"/>
                    <a:pt x="2091" y="2692"/>
                  </a:cubicBezTo>
                  <a:lnTo>
                    <a:pt x="2028" y="2059"/>
                  </a:lnTo>
                  <a:cubicBezTo>
                    <a:pt x="2028" y="1996"/>
                    <a:pt x="1964" y="1932"/>
                    <a:pt x="1901" y="1932"/>
                  </a:cubicBezTo>
                  <a:cubicBezTo>
                    <a:pt x="1869" y="1901"/>
                    <a:pt x="1838" y="1901"/>
                    <a:pt x="1806" y="1901"/>
                  </a:cubicBezTo>
                  <a:cubicBezTo>
                    <a:pt x="1489" y="1806"/>
                    <a:pt x="983" y="1647"/>
                    <a:pt x="919" y="191"/>
                  </a:cubicBezTo>
                  <a:cubicBezTo>
                    <a:pt x="919" y="64"/>
                    <a:pt x="824" y="1"/>
                    <a:pt x="729" y="1"/>
                  </a:cubicBezTo>
                  <a:cubicBezTo>
                    <a:pt x="634" y="1"/>
                    <a:pt x="539" y="96"/>
                    <a:pt x="571" y="191"/>
                  </a:cubicBezTo>
                  <a:cubicBezTo>
                    <a:pt x="634" y="1901"/>
                    <a:pt x="1299" y="2122"/>
                    <a:pt x="1679" y="2249"/>
                  </a:cubicBezTo>
                  <a:lnTo>
                    <a:pt x="1679" y="2471"/>
                  </a:lnTo>
                  <a:cubicBezTo>
                    <a:pt x="1014" y="2312"/>
                    <a:pt x="381" y="1552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416;p36">
              <a:extLst>
                <a:ext uri="{FF2B5EF4-FFF2-40B4-BE49-F238E27FC236}">
                  <a16:creationId xmlns:a16="http://schemas.microsoft.com/office/drawing/2014/main" id="{45C7A494-BA4D-7EDE-092A-F7C4661304C2}"/>
                </a:ext>
              </a:extLst>
            </p:cNvPr>
            <p:cNvSpPr/>
            <p:nvPr/>
          </p:nvSpPr>
          <p:spPr>
            <a:xfrm>
              <a:off x="2639506" y="2024545"/>
              <a:ext cx="36677" cy="14465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67" y="0"/>
                  </a:moveTo>
                  <a:cubicBezTo>
                    <a:pt x="952" y="0"/>
                    <a:pt x="936" y="2"/>
                    <a:pt x="919" y="6"/>
                  </a:cubicBezTo>
                  <a:lnTo>
                    <a:pt x="222" y="6"/>
                  </a:lnTo>
                  <a:cubicBezTo>
                    <a:pt x="96" y="6"/>
                    <a:pt x="1" y="101"/>
                    <a:pt x="1" y="228"/>
                  </a:cubicBezTo>
                  <a:cubicBezTo>
                    <a:pt x="1" y="355"/>
                    <a:pt x="96" y="450"/>
                    <a:pt x="222" y="450"/>
                  </a:cubicBezTo>
                  <a:lnTo>
                    <a:pt x="919" y="418"/>
                  </a:lnTo>
                  <a:cubicBezTo>
                    <a:pt x="1046" y="418"/>
                    <a:pt x="1141" y="323"/>
                    <a:pt x="1141" y="196"/>
                  </a:cubicBezTo>
                  <a:cubicBezTo>
                    <a:pt x="1141" y="86"/>
                    <a:pt x="1069" y="0"/>
                    <a:pt x="96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17;p36">
              <a:extLst>
                <a:ext uri="{FF2B5EF4-FFF2-40B4-BE49-F238E27FC236}">
                  <a16:creationId xmlns:a16="http://schemas.microsoft.com/office/drawing/2014/main" id="{9B9A77D5-6977-5F8F-FFB8-5BDE8A2C7A0F}"/>
                </a:ext>
              </a:extLst>
            </p:cNvPr>
            <p:cNvSpPr/>
            <p:nvPr/>
          </p:nvSpPr>
          <p:spPr>
            <a:xfrm>
              <a:off x="2633398" y="2018631"/>
              <a:ext cx="48893" cy="26487"/>
            </a:xfrm>
            <a:custGeom>
              <a:avLst/>
              <a:gdLst/>
              <a:ahLst/>
              <a:cxnLst/>
              <a:rect l="l" t="t" r="r" b="b"/>
              <a:pathLst>
                <a:path w="1521" h="824" extrusionOk="0">
                  <a:moveTo>
                    <a:pt x="1109" y="349"/>
                  </a:moveTo>
                  <a:cubicBezTo>
                    <a:pt x="1141" y="349"/>
                    <a:pt x="1141" y="380"/>
                    <a:pt x="1141" y="412"/>
                  </a:cubicBezTo>
                  <a:cubicBezTo>
                    <a:pt x="1141" y="444"/>
                    <a:pt x="1109" y="444"/>
                    <a:pt x="1109" y="444"/>
                  </a:cubicBezTo>
                  <a:lnTo>
                    <a:pt x="412" y="444"/>
                  </a:lnTo>
                  <a:cubicBezTo>
                    <a:pt x="381" y="444"/>
                    <a:pt x="381" y="412"/>
                    <a:pt x="381" y="412"/>
                  </a:cubicBezTo>
                  <a:cubicBezTo>
                    <a:pt x="381" y="380"/>
                    <a:pt x="381" y="380"/>
                    <a:pt x="381" y="380"/>
                  </a:cubicBezTo>
                  <a:lnTo>
                    <a:pt x="412" y="380"/>
                  </a:lnTo>
                  <a:lnTo>
                    <a:pt x="1109" y="349"/>
                  </a:lnTo>
                  <a:close/>
                  <a:moveTo>
                    <a:pt x="412" y="0"/>
                  </a:moveTo>
                  <a:cubicBezTo>
                    <a:pt x="317" y="0"/>
                    <a:pt x="191" y="32"/>
                    <a:pt x="127" y="127"/>
                  </a:cubicBezTo>
                  <a:cubicBezTo>
                    <a:pt x="32" y="190"/>
                    <a:pt x="1" y="28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09" y="792"/>
                  </a:lnTo>
                  <a:cubicBezTo>
                    <a:pt x="1236" y="792"/>
                    <a:pt x="1331" y="760"/>
                    <a:pt x="1394" y="665"/>
                  </a:cubicBezTo>
                  <a:cubicBezTo>
                    <a:pt x="1489" y="602"/>
                    <a:pt x="1521" y="507"/>
                    <a:pt x="1521" y="380"/>
                  </a:cubicBezTo>
                  <a:cubicBezTo>
                    <a:pt x="1521" y="159"/>
                    <a:pt x="1331" y="0"/>
                    <a:pt x="11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418;p36">
              <a:extLst>
                <a:ext uri="{FF2B5EF4-FFF2-40B4-BE49-F238E27FC236}">
                  <a16:creationId xmlns:a16="http://schemas.microsoft.com/office/drawing/2014/main" id="{4FDE2FC3-E3CC-E0BD-1775-2A8724313521}"/>
                </a:ext>
              </a:extLst>
            </p:cNvPr>
            <p:cNvSpPr/>
            <p:nvPr/>
          </p:nvSpPr>
          <p:spPr>
            <a:xfrm>
              <a:off x="2762685" y="2275148"/>
              <a:ext cx="72326" cy="84541"/>
            </a:xfrm>
            <a:custGeom>
              <a:avLst/>
              <a:gdLst/>
              <a:ahLst/>
              <a:cxnLst/>
              <a:rect l="l" t="t" r="r" b="b"/>
              <a:pathLst>
                <a:path w="2250" h="2630" extrusionOk="0">
                  <a:moveTo>
                    <a:pt x="1109" y="1"/>
                  </a:moveTo>
                  <a:cubicBezTo>
                    <a:pt x="507" y="1"/>
                    <a:pt x="1" y="223"/>
                    <a:pt x="1" y="508"/>
                  </a:cubicBezTo>
                  <a:lnTo>
                    <a:pt x="1" y="1679"/>
                  </a:lnTo>
                  <a:cubicBezTo>
                    <a:pt x="1" y="2091"/>
                    <a:pt x="476" y="2629"/>
                    <a:pt x="1109" y="2629"/>
                  </a:cubicBezTo>
                  <a:cubicBezTo>
                    <a:pt x="1743" y="2629"/>
                    <a:pt x="2218" y="2123"/>
                    <a:pt x="2249" y="1679"/>
                  </a:cubicBezTo>
                  <a:lnTo>
                    <a:pt x="2249" y="508"/>
                  </a:lnTo>
                  <a:cubicBezTo>
                    <a:pt x="2249" y="223"/>
                    <a:pt x="1743" y="1"/>
                    <a:pt x="1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419;p36">
              <a:extLst>
                <a:ext uri="{FF2B5EF4-FFF2-40B4-BE49-F238E27FC236}">
                  <a16:creationId xmlns:a16="http://schemas.microsoft.com/office/drawing/2014/main" id="{31AD7BC6-BEE4-1A0C-F359-AA82BC6CFE47}"/>
                </a:ext>
              </a:extLst>
            </p:cNvPr>
            <p:cNvSpPr/>
            <p:nvPr/>
          </p:nvSpPr>
          <p:spPr>
            <a:xfrm>
              <a:off x="2756578" y="2269040"/>
              <a:ext cx="84541" cy="96756"/>
            </a:xfrm>
            <a:custGeom>
              <a:avLst/>
              <a:gdLst/>
              <a:ahLst/>
              <a:cxnLst/>
              <a:rect l="l" t="t" r="r" b="b"/>
              <a:pathLst>
                <a:path w="2630" h="3010" extrusionOk="0">
                  <a:moveTo>
                    <a:pt x="1299" y="381"/>
                  </a:moveTo>
                  <a:cubicBezTo>
                    <a:pt x="1933" y="381"/>
                    <a:pt x="2249" y="603"/>
                    <a:pt x="2249" y="698"/>
                  </a:cubicBezTo>
                  <a:lnTo>
                    <a:pt x="2249" y="1838"/>
                  </a:lnTo>
                  <a:cubicBezTo>
                    <a:pt x="2218" y="2218"/>
                    <a:pt x="1838" y="2629"/>
                    <a:pt x="1299" y="2629"/>
                  </a:cubicBezTo>
                  <a:cubicBezTo>
                    <a:pt x="761" y="2629"/>
                    <a:pt x="381" y="2154"/>
                    <a:pt x="349" y="1869"/>
                  </a:cubicBezTo>
                  <a:lnTo>
                    <a:pt x="349" y="698"/>
                  </a:lnTo>
                  <a:cubicBezTo>
                    <a:pt x="349" y="603"/>
                    <a:pt x="697" y="381"/>
                    <a:pt x="1299" y="381"/>
                  </a:cubicBezTo>
                  <a:close/>
                  <a:moveTo>
                    <a:pt x="1299" y="1"/>
                  </a:moveTo>
                  <a:cubicBezTo>
                    <a:pt x="666" y="1"/>
                    <a:pt x="1" y="254"/>
                    <a:pt x="1" y="698"/>
                  </a:cubicBezTo>
                  <a:lnTo>
                    <a:pt x="1" y="1869"/>
                  </a:lnTo>
                  <a:cubicBezTo>
                    <a:pt x="1" y="2408"/>
                    <a:pt x="571" y="3009"/>
                    <a:pt x="1299" y="3009"/>
                  </a:cubicBezTo>
                  <a:cubicBezTo>
                    <a:pt x="2059" y="3009"/>
                    <a:pt x="2566" y="2408"/>
                    <a:pt x="2629" y="1869"/>
                  </a:cubicBezTo>
                  <a:lnTo>
                    <a:pt x="2629" y="698"/>
                  </a:lnTo>
                  <a:cubicBezTo>
                    <a:pt x="2629" y="254"/>
                    <a:pt x="196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420;p36">
              <a:extLst>
                <a:ext uri="{FF2B5EF4-FFF2-40B4-BE49-F238E27FC236}">
                  <a16:creationId xmlns:a16="http://schemas.microsoft.com/office/drawing/2014/main" id="{370E9C13-11A2-7001-6816-DCA6C6C7B7AB}"/>
                </a:ext>
              </a:extLst>
            </p:cNvPr>
            <p:cNvSpPr/>
            <p:nvPr/>
          </p:nvSpPr>
          <p:spPr>
            <a:xfrm>
              <a:off x="2856356" y="2079706"/>
              <a:ext cx="41756" cy="60079"/>
            </a:xfrm>
            <a:custGeom>
              <a:avLst/>
              <a:gdLst/>
              <a:ahLst/>
              <a:cxnLst/>
              <a:rect l="l" t="t" r="r" b="b"/>
              <a:pathLst>
                <a:path w="1299" h="1869" extrusionOk="0">
                  <a:moveTo>
                    <a:pt x="0" y="0"/>
                  </a:moveTo>
                  <a:lnTo>
                    <a:pt x="0" y="1869"/>
                  </a:lnTo>
                  <a:lnTo>
                    <a:pt x="950" y="1869"/>
                  </a:lnTo>
                  <a:cubicBezTo>
                    <a:pt x="1140" y="1869"/>
                    <a:pt x="1299" y="1679"/>
                    <a:pt x="1299" y="1425"/>
                  </a:cubicBezTo>
                  <a:lnTo>
                    <a:pt x="1299" y="602"/>
                  </a:lnTo>
                  <a:cubicBezTo>
                    <a:pt x="1299" y="285"/>
                    <a:pt x="1045" y="0"/>
                    <a:pt x="69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21;p36">
              <a:extLst>
                <a:ext uri="{FF2B5EF4-FFF2-40B4-BE49-F238E27FC236}">
                  <a16:creationId xmlns:a16="http://schemas.microsoft.com/office/drawing/2014/main" id="{1AF5ED65-02E0-5358-2C04-F56E89EBDD13}"/>
                </a:ext>
              </a:extLst>
            </p:cNvPr>
            <p:cNvSpPr/>
            <p:nvPr/>
          </p:nvSpPr>
          <p:spPr>
            <a:xfrm>
              <a:off x="2850248" y="2073599"/>
              <a:ext cx="53971" cy="72294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887" y="380"/>
                  </a:moveTo>
                  <a:cubicBezTo>
                    <a:pt x="1109" y="380"/>
                    <a:pt x="1299" y="570"/>
                    <a:pt x="1299" y="792"/>
                  </a:cubicBezTo>
                  <a:lnTo>
                    <a:pt x="1299" y="1615"/>
                  </a:lnTo>
                  <a:cubicBezTo>
                    <a:pt x="1299" y="1774"/>
                    <a:pt x="1235" y="1901"/>
                    <a:pt x="1140" y="1901"/>
                  </a:cubicBezTo>
                  <a:lnTo>
                    <a:pt x="349" y="1901"/>
                  </a:lnTo>
                  <a:lnTo>
                    <a:pt x="349" y="380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2059"/>
                  </a:lnTo>
                  <a:cubicBezTo>
                    <a:pt x="0" y="2186"/>
                    <a:pt x="64" y="2249"/>
                    <a:pt x="190" y="2249"/>
                  </a:cubicBezTo>
                  <a:lnTo>
                    <a:pt x="1140" y="2249"/>
                  </a:lnTo>
                  <a:cubicBezTo>
                    <a:pt x="1425" y="2249"/>
                    <a:pt x="1679" y="1964"/>
                    <a:pt x="1679" y="1615"/>
                  </a:cubicBezTo>
                  <a:lnTo>
                    <a:pt x="1679" y="792"/>
                  </a:lnTo>
                  <a:cubicBezTo>
                    <a:pt x="1679" y="349"/>
                    <a:pt x="1330" y="0"/>
                    <a:pt x="88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422;p36">
              <a:extLst>
                <a:ext uri="{FF2B5EF4-FFF2-40B4-BE49-F238E27FC236}">
                  <a16:creationId xmlns:a16="http://schemas.microsoft.com/office/drawing/2014/main" id="{FDAF0989-24F0-3BBC-041F-9DF62DBC3465}"/>
                </a:ext>
              </a:extLst>
            </p:cNvPr>
            <p:cNvSpPr/>
            <p:nvPr/>
          </p:nvSpPr>
          <p:spPr>
            <a:xfrm>
              <a:off x="2702638" y="2079706"/>
              <a:ext cx="42785" cy="60079"/>
            </a:xfrm>
            <a:custGeom>
              <a:avLst/>
              <a:gdLst/>
              <a:ahLst/>
              <a:cxnLst/>
              <a:rect l="l" t="t" r="r" b="b"/>
              <a:pathLst>
                <a:path w="1331" h="1869" extrusionOk="0">
                  <a:moveTo>
                    <a:pt x="602" y="0"/>
                  </a:moveTo>
                  <a:cubicBezTo>
                    <a:pt x="285" y="0"/>
                    <a:pt x="0" y="285"/>
                    <a:pt x="0" y="602"/>
                  </a:cubicBezTo>
                  <a:lnTo>
                    <a:pt x="0" y="1425"/>
                  </a:lnTo>
                  <a:cubicBezTo>
                    <a:pt x="0" y="1679"/>
                    <a:pt x="159" y="1869"/>
                    <a:pt x="349" y="1869"/>
                  </a:cubicBezTo>
                  <a:lnTo>
                    <a:pt x="1330" y="186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23;p36">
              <a:extLst>
                <a:ext uri="{FF2B5EF4-FFF2-40B4-BE49-F238E27FC236}">
                  <a16:creationId xmlns:a16="http://schemas.microsoft.com/office/drawing/2014/main" id="{9FD79473-5EEB-66E6-62C6-9BA7C95D2D88}"/>
                </a:ext>
              </a:extLst>
            </p:cNvPr>
            <p:cNvSpPr/>
            <p:nvPr/>
          </p:nvSpPr>
          <p:spPr>
            <a:xfrm>
              <a:off x="2696531" y="2073599"/>
              <a:ext cx="53971" cy="72294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1330" y="380"/>
                  </a:moveTo>
                  <a:lnTo>
                    <a:pt x="1330" y="1901"/>
                  </a:lnTo>
                  <a:lnTo>
                    <a:pt x="539" y="1901"/>
                  </a:lnTo>
                  <a:cubicBezTo>
                    <a:pt x="444" y="1901"/>
                    <a:pt x="380" y="1774"/>
                    <a:pt x="380" y="1615"/>
                  </a:cubicBezTo>
                  <a:lnTo>
                    <a:pt x="380" y="792"/>
                  </a:lnTo>
                  <a:cubicBezTo>
                    <a:pt x="380" y="570"/>
                    <a:pt x="570" y="380"/>
                    <a:pt x="792" y="380"/>
                  </a:cubicBezTo>
                  <a:close/>
                  <a:moveTo>
                    <a:pt x="824" y="0"/>
                  </a:moveTo>
                  <a:cubicBezTo>
                    <a:pt x="349" y="0"/>
                    <a:pt x="0" y="349"/>
                    <a:pt x="0" y="792"/>
                  </a:cubicBezTo>
                  <a:lnTo>
                    <a:pt x="0" y="1615"/>
                  </a:lnTo>
                  <a:cubicBezTo>
                    <a:pt x="0" y="1964"/>
                    <a:pt x="254" y="2249"/>
                    <a:pt x="539" y="2249"/>
                  </a:cubicBezTo>
                  <a:lnTo>
                    <a:pt x="1520" y="2249"/>
                  </a:lnTo>
                  <a:cubicBezTo>
                    <a:pt x="1615" y="2249"/>
                    <a:pt x="1679" y="2186"/>
                    <a:pt x="1679" y="2059"/>
                  </a:cubicBezTo>
                  <a:lnTo>
                    <a:pt x="1679" y="190"/>
                  </a:lnTo>
                  <a:cubicBezTo>
                    <a:pt x="1679" y="95"/>
                    <a:pt x="1615" y="0"/>
                    <a:pt x="15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424;p36">
              <a:extLst>
                <a:ext uri="{FF2B5EF4-FFF2-40B4-BE49-F238E27FC236}">
                  <a16:creationId xmlns:a16="http://schemas.microsoft.com/office/drawing/2014/main" id="{0E534809-DDD2-DE95-44DE-2D947E08E106}"/>
                </a:ext>
              </a:extLst>
            </p:cNvPr>
            <p:cNvSpPr/>
            <p:nvPr/>
          </p:nvSpPr>
          <p:spPr>
            <a:xfrm>
              <a:off x="2715850" y="2061994"/>
              <a:ext cx="168022" cy="248834"/>
            </a:xfrm>
            <a:custGeom>
              <a:avLst/>
              <a:gdLst/>
              <a:ahLst/>
              <a:cxnLst/>
              <a:rect l="l" t="t" r="r" b="b"/>
              <a:pathLst>
                <a:path w="5227" h="7741" extrusionOk="0">
                  <a:moveTo>
                    <a:pt x="2676" y="1"/>
                  </a:moveTo>
                  <a:cubicBezTo>
                    <a:pt x="2276" y="1"/>
                    <a:pt x="1868" y="41"/>
                    <a:pt x="1584" y="108"/>
                  </a:cubicBezTo>
                  <a:cubicBezTo>
                    <a:pt x="761" y="330"/>
                    <a:pt x="33" y="836"/>
                    <a:pt x="1" y="2642"/>
                  </a:cubicBezTo>
                  <a:lnTo>
                    <a:pt x="1" y="3687"/>
                  </a:lnTo>
                  <a:cubicBezTo>
                    <a:pt x="1" y="4383"/>
                    <a:pt x="96" y="5080"/>
                    <a:pt x="286" y="5745"/>
                  </a:cubicBezTo>
                  <a:cubicBezTo>
                    <a:pt x="634" y="6790"/>
                    <a:pt x="1268" y="7740"/>
                    <a:pt x="2281" y="7740"/>
                  </a:cubicBezTo>
                  <a:lnTo>
                    <a:pt x="2946" y="7740"/>
                  </a:lnTo>
                  <a:cubicBezTo>
                    <a:pt x="3675" y="7740"/>
                    <a:pt x="4276" y="7075"/>
                    <a:pt x="4688" y="6252"/>
                  </a:cubicBezTo>
                  <a:cubicBezTo>
                    <a:pt x="5036" y="5492"/>
                    <a:pt x="5226" y="4573"/>
                    <a:pt x="5226" y="3623"/>
                  </a:cubicBezTo>
                  <a:lnTo>
                    <a:pt x="5226" y="2673"/>
                  </a:lnTo>
                  <a:cubicBezTo>
                    <a:pt x="5226" y="963"/>
                    <a:pt x="4498" y="330"/>
                    <a:pt x="3643" y="108"/>
                  </a:cubicBezTo>
                  <a:cubicBezTo>
                    <a:pt x="3389" y="33"/>
                    <a:pt x="3035" y="1"/>
                    <a:pt x="26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425;p36">
              <a:extLst>
                <a:ext uri="{FF2B5EF4-FFF2-40B4-BE49-F238E27FC236}">
                  <a16:creationId xmlns:a16="http://schemas.microsoft.com/office/drawing/2014/main" id="{3AEA4700-FF51-34C6-D0DC-48EAA57EE9A9}"/>
                </a:ext>
              </a:extLst>
            </p:cNvPr>
            <p:cNvSpPr/>
            <p:nvPr/>
          </p:nvSpPr>
          <p:spPr>
            <a:xfrm>
              <a:off x="2709743" y="2055887"/>
              <a:ext cx="180237" cy="261050"/>
            </a:xfrm>
            <a:custGeom>
              <a:avLst/>
              <a:gdLst/>
              <a:ahLst/>
              <a:cxnLst/>
              <a:rect l="l" t="t" r="r" b="b"/>
              <a:pathLst>
                <a:path w="5607" h="8121" extrusionOk="0">
                  <a:moveTo>
                    <a:pt x="2851" y="361"/>
                  </a:moveTo>
                  <a:cubicBezTo>
                    <a:pt x="3200" y="361"/>
                    <a:pt x="3548" y="393"/>
                    <a:pt x="3801" y="456"/>
                  </a:cubicBezTo>
                  <a:cubicBezTo>
                    <a:pt x="4403" y="646"/>
                    <a:pt x="5226" y="1058"/>
                    <a:pt x="5226" y="2863"/>
                  </a:cubicBezTo>
                  <a:lnTo>
                    <a:pt x="5226" y="3813"/>
                  </a:lnTo>
                  <a:cubicBezTo>
                    <a:pt x="5226" y="4732"/>
                    <a:pt x="5036" y="5618"/>
                    <a:pt x="4688" y="6347"/>
                  </a:cubicBezTo>
                  <a:cubicBezTo>
                    <a:pt x="4435" y="6885"/>
                    <a:pt x="3928" y="7740"/>
                    <a:pt x="3136" y="7740"/>
                  </a:cubicBezTo>
                  <a:lnTo>
                    <a:pt x="2471" y="7740"/>
                  </a:lnTo>
                  <a:cubicBezTo>
                    <a:pt x="1426" y="7740"/>
                    <a:pt x="888" y="6568"/>
                    <a:pt x="666" y="5872"/>
                  </a:cubicBezTo>
                  <a:cubicBezTo>
                    <a:pt x="476" y="5238"/>
                    <a:pt x="381" y="4573"/>
                    <a:pt x="381" y="3877"/>
                  </a:cubicBezTo>
                  <a:lnTo>
                    <a:pt x="381" y="2832"/>
                  </a:lnTo>
                  <a:cubicBezTo>
                    <a:pt x="413" y="1090"/>
                    <a:pt x="1109" y="678"/>
                    <a:pt x="1838" y="488"/>
                  </a:cubicBezTo>
                  <a:cubicBezTo>
                    <a:pt x="2091" y="425"/>
                    <a:pt x="2439" y="361"/>
                    <a:pt x="2851" y="361"/>
                  </a:cubicBezTo>
                  <a:close/>
                  <a:moveTo>
                    <a:pt x="2837" y="1"/>
                  </a:moveTo>
                  <a:cubicBezTo>
                    <a:pt x="2418" y="1"/>
                    <a:pt x="2010" y="41"/>
                    <a:pt x="1743" y="108"/>
                  </a:cubicBezTo>
                  <a:cubicBezTo>
                    <a:pt x="951" y="330"/>
                    <a:pt x="33" y="805"/>
                    <a:pt x="1" y="2832"/>
                  </a:cubicBezTo>
                  <a:lnTo>
                    <a:pt x="1" y="3877"/>
                  </a:lnTo>
                  <a:cubicBezTo>
                    <a:pt x="1" y="4605"/>
                    <a:pt x="96" y="5333"/>
                    <a:pt x="318" y="5967"/>
                  </a:cubicBezTo>
                  <a:cubicBezTo>
                    <a:pt x="761" y="7360"/>
                    <a:pt x="1521" y="8120"/>
                    <a:pt x="2471" y="8120"/>
                  </a:cubicBezTo>
                  <a:lnTo>
                    <a:pt x="3136" y="8120"/>
                  </a:lnTo>
                  <a:cubicBezTo>
                    <a:pt x="3865" y="8120"/>
                    <a:pt x="4530" y="7550"/>
                    <a:pt x="5036" y="6537"/>
                  </a:cubicBezTo>
                  <a:cubicBezTo>
                    <a:pt x="5416" y="5745"/>
                    <a:pt x="5606" y="4795"/>
                    <a:pt x="5606" y="3813"/>
                  </a:cubicBezTo>
                  <a:lnTo>
                    <a:pt x="5606" y="2863"/>
                  </a:lnTo>
                  <a:cubicBezTo>
                    <a:pt x="5606" y="1343"/>
                    <a:pt x="5036" y="425"/>
                    <a:pt x="3896" y="108"/>
                  </a:cubicBezTo>
                  <a:cubicBezTo>
                    <a:pt x="3597" y="33"/>
                    <a:pt x="3213" y="1"/>
                    <a:pt x="28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26;p36">
              <a:extLst>
                <a:ext uri="{FF2B5EF4-FFF2-40B4-BE49-F238E27FC236}">
                  <a16:creationId xmlns:a16="http://schemas.microsoft.com/office/drawing/2014/main" id="{ABAF10E9-8FC3-F765-A870-416AAFC58087}"/>
                </a:ext>
              </a:extLst>
            </p:cNvPr>
            <p:cNvSpPr/>
            <p:nvPr/>
          </p:nvSpPr>
          <p:spPr>
            <a:xfrm>
              <a:off x="2777954" y="2130592"/>
              <a:ext cx="46867" cy="79462"/>
            </a:xfrm>
            <a:custGeom>
              <a:avLst/>
              <a:gdLst/>
              <a:ahLst/>
              <a:cxnLst/>
              <a:rect l="l" t="t" r="r" b="b"/>
              <a:pathLst>
                <a:path w="1458" h="2472" extrusionOk="0">
                  <a:moveTo>
                    <a:pt x="697" y="1"/>
                  </a:moveTo>
                  <a:lnTo>
                    <a:pt x="1" y="1616"/>
                  </a:lnTo>
                  <a:lnTo>
                    <a:pt x="697" y="1584"/>
                  </a:lnTo>
                  <a:lnTo>
                    <a:pt x="729" y="2471"/>
                  </a:lnTo>
                  <a:lnTo>
                    <a:pt x="1458" y="951"/>
                  </a:lnTo>
                  <a:lnTo>
                    <a:pt x="697" y="951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27;p36">
              <a:extLst>
                <a:ext uri="{FF2B5EF4-FFF2-40B4-BE49-F238E27FC236}">
                  <a16:creationId xmlns:a16="http://schemas.microsoft.com/office/drawing/2014/main" id="{4281A05C-A7BA-5856-2599-1C6E70A1F5CB}"/>
                </a:ext>
              </a:extLst>
            </p:cNvPr>
            <p:cNvSpPr/>
            <p:nvPr/>
          </p:nvSpPr>
          <p:spPr>
            <a:xfrm>
              <a:off x="2771847" y="2125127"/>
              <a:ext cx="59083" cy="91035"/>
            </a:xfrm>
            <a:custGeom>
              <a:avLst/>
              <a:gdLst/>
              <a:ahLst/>
              <a:cxnLst/>
              <a:rect l="l" t="t" r="r" b="b"/>
              <a:pathLst>
                <a:path w="1838" h="2832" extrusionOk="0">
                  <a:moveTo>
                    <a:pt x="697" y="1058"/>
                  </a:moveTo>
                  <a:lnTo>
                    <a:pt x="697" y="1121"/>
                  </a:lnTo>
                  <a:cubicBezTo>
                    <a:pt x="697" y="1248"/>
                    <a:pt x="792" y="1311"/>
                    <a:pt x="887" y="1311"/>
                  </a:cubicBezTo>
                  <a:lnTo>
                    <a:pt x="1331" y="1311"/>
                  </a:lnTo>
                  <a:lnTo>
                    <a:pt x="1077" y="1849"/>
                  </a:lnTo>
                  <a:lnTo>
                    <a:pt x="1077" y="1754"/>
                  </a:lnTo>
                  <a:cubicBezTo>
                    <a:pt x="1077" y="1691"/>
                    <a:pt x="1046" y="1659"/>
                    <a:pt x="1014" y="1628"/>
                  </a:cubicBezTo>
                  <a:cubicBezTo>
                    <a:pt x="982" y="1596"/>
                    <a:pt x="951" y="1564"/>
                    <a:pt x="887" y="1564"/>
                  </a:cubicBezTo>
                  <a:lnTo>
                    <a:pt x="476" y="1596"/>
                  </a:lnTo>
                  <a:lnTo>
                    <a:pt x="697" y="1058"/>
                  </a:lnTo>
                  <a:close/>
                  <a:moveTo>
                    <a:pt x="867" y="1"/>
                  </a:moveTo>
                  <a:cubicBezTo>
                    <a:pt x="812" y="1"/>
                    <a:pt x="753" y="36"/>
                    <a:pt x="729" y="107"/>
                  </a:cubicBezTo>
                  <a:lnTo>
                    <a:pt x="32" y="1723"/>
                  </a:lnTo>
                  <a:cubicBezTo>
                    <a:pt x="1" y="1786"/>
                    <a:pt x="1" y="1849"/>
                    <a:pt x="32" y="1881"/>
                  </a:cubicBezTo>
                  <a:cubicBezTo>
                    <a:pt x="64" y="1944"/>
                    <a:pt x="127" y="1976"/>
                    <a:pt x="191" y="1976"/>
                  </a:cubicBezTo>
                  <a:lnTo>
                    <a:pt x="697" y="1944"/>
                  </a:lnTo>
                  <a:lnTo>
                    <a:pt x="729" y="2641"/>
                  </a:lnTo>
                  <a:cubicBezTo>
                    <a:pt x="729" y="2736"/>
                    <a:pt x="792" y="2799"/>
                    <a:pt x="856" y="2831"/>
                  </a:cubicBezTo>
                  <a:lnTo>
                    <a:pt x="919" y="2831"/>
                  </a:lnTo>
                  <a:cubicBezTo>
                    <a:pt x="982" y="2831"/>
                    <a:pt x="1046" y="2799"/>
                    <a:pt x="1077" y="2736"/>
                  </a:cubicBezTo>
                  <a:lnTo>
                    <a:pt x="1806" y="1216"/>
                  </a:lnTo>
                  <a:cubicBezTo>
                    <a:pt x="1838" y="1153"/>
                    <a:pt x="1838" y="1089"/>
                    <a:pt x="1806" y="1026"/>
                  </a:cubicBezTo>
                  <a:cubicBezTo>
                    <a:pt x="1743" y="994"/>
                    <a:pt x="1679" y="963"/>
                    <a:pt x="1648" y="963"/>
                  </a:cubicBezTo>
                  <a:lnTo>
                    <a:pt x="1077" y="963"/>
                  </a:lnTo>
                  <a:lnTo>
                    <a:pt x="1077" y="171"/>
                  </a:lnTo>
                  <a:cubicBezTo>
                    <a:pt x="1077" y="76"/>
                    <a:pt x="1014" y="12"/>
                    <a:pt x="919" y="12"/>
                  </a:cubicBezTo>
                  <a:cubicBezTo>
                    <a:pt x="903" y="5"/>
                    <a:pt x="885" y="1"/>
                    <a:pt x="8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28;p36">
              <a:extLst>
                <a:ext uri="{FF2B5EF4-FFF2-40B4-BE49-F238E27FC236}">
                  <a16:creationId xmlns:a16="http://schemas.microsoft.com/office/drawing/2014/main" id="{5E718AFF-F984-A7EE-99FC-6209DE002F18}"/>
                </a:ext>
              </a:extLst>
            </p:cNvPr>
            <p:cNvSpPr/>
            <p:nvPr/>
          </p:nvSpPr>
          <p:spPr>
            <a:xfrm>
              <a:off x="2781008" y="2006416"/>
              <a:ext cx="40760" cy="72294"/>
            </a:xfrm>
            <a:custGeom>
              <a:avLst/>
              <a:gdLst/>
              <a:ahLst/>
              <a:cxnLst/>
              <a:rect l="l" t="t" r="r" b="b"/>
              <a:pathLst>
                <a:path w="1268" h="2249" extrusionOk="0">
                  <a:moveTo>
                    <a:pt x="634" y="0"/>
                  </a:moveTo>
                  <a:cubicBezTo>
                    <a:pt x="286" y="0"/>
                    <a:pt x="1" y="190"/>
                    <a:pt x="1" y="444"/>
                  </a:cubicBezTo>
                  <a:lnTo>
                    <a:pt x="1" y="1805"/>
                  </a:lnTo>
                  <a:cubicBezTo>
                    <a:pt x="1" y="2027"/>
                    <a:pt x="286" y="2249"/>
                    <a:pt x="634" y="2249"/>
                  </a:cubicBezTo>
                  <a:cubicBezTo>
                    <a:pt x="983" y="2249"/>
                    <a:pt x="1268" y="2027"/>
                    <a:pt x="1268" y="1805"/>
                  </a:cubicBezTo>
                  <a:lnTo>
                    <a:pt x="1268" y="444"/>
                  </a:lnTo>
                  <a:cubicBezTo>
                    <a:pt x="1268" y="190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29;p36">
              <a:extLst>
                <a:ext uri="{FF2B5EF4-FFF2-40B4-BE49-F238E27FC236}">
                  <a16:creationId xmlns:a16="http://schemas.microsoft.com/office/drawing/2014/main" id="{58CEB6F6-7EE3-5985-BA47-47C3111C3C05}"/>
                </a:ext>
              </a:extLst>
            </p:cNvPr>
            <p:cNvSpPr/>
            <p:nvPr/>
          </p:nvSpPr>
          <p:spPr>
            <a:xfrm>
              <a:off x="2774900" y="2000308"/>
              <a:ext cx="52975" cy="83513"/>
            </a:xfrm>
            <a:custGeom>
              <a:avLst/>
              <a:gdLst/>
              <a:ahLst/>
              <a:cxnLst/>
              <a:rect l="l" t="t" r="r" b="b"/>
              <a:pathLst>
                <a:path w="1648" h="2598" extrusionOk="0">
                  <a:moveTo>
                    <a:pt x="824" y="380"/>
                  </a:moveTo>
                  <a:cubicBezTo>
                    <a:pt x="1077" y="380"/>
                    <a:pt x="1268" y="507"/>
                    <a:pt x="1268" y="634"/>
                  </a:cubicBezTo>
                  <a:lnTo>
                    <a:pt x="1268" y="1995"/>
                  </a:lnTo>
                  <a:cubicBezTo>
                    <a:pt x="1268" y="2122"/>
                    <a:pt x="1077" y="2249"/>
                    <a:pt x="824" y="2249"/>
                  </a:cubicBezTo>
                  <a:cubicBezTo>
                    <a:pt x="571" y="2249"/>
                    <a:pt x="381" y="2122"/>
                    <a:pt x="381" y="1995"/>
                  </a:cubicBezTo>
                  <a:lnTo>
                    <a:pt x="381" y="634"/>
                  </a:lnTo>
                  <a:cubicBezTo>
                    <a:pt x="381" y="507"/>
                    <a:pt x="571" y="380"/>
                    <a:pt x="824" y="380"/>
                  </a:cubicBezTo>
                  <a:close/>
                  <a:moveTo>
                    <a:pt x="824" y="0"/>
                  </a:moveTo>
                  <a:cubicBezTo>
                    <a:pt x="381" y="0"/>
                    <a:pt x="1" y="285"/>
                    <a:pt x="1" y="634"/>
                  </a:cubicBezTo>
                  <a:lnTo>
                    <a:pt x="1" y="1995"/>
                  </a:lnTo>
                  <a:cubicBezTo>
                    <a:pt x="1" y="2344"/>
                    <a:pt x="381" y="2597"/>
                    <a:pt x="824" y="2597"/>
                  </a:cubicBezTo>
                  <a:cubicBezTo>
                    <a:pt x="1268" y="2597"/>
                    <a:pt x="1648" y="2344"/>
                    <a:pt x="1616" y="1995"/>
                  </a:cubicBezTo>
                  <a:lnTo>
                    <a:pt x="1616" y="634"/>
                  </a:lnTo>
                  <a:cubicBezTo>
                    <a:pt x="1616" y="285"/>
                    <a:pt x="126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430;p36">
              <a:extLst>
                <a:ext uri="{FF2B5EF4-FFF2-40B4-BE49-F238E27FC236}">
                  <a16:creationId xmlns:a16="http://schemas.microsoft.com/office/drawing/2014/main" id="{9E461D24-2CC1-E20B-BBA6-1E06A3E3532D}"/>
                </a:ext>
              </a:extLst>
            </p:cNvPr>
            <p:cNvSpPr/>
            <p:nvPr/>
          </p:nvSpPr>
          <p:spPr>
            <a:xfrm>
              <a:off x="2844141" y="1880182"/>
              <a:ext cx="11219" cy="68244"/>
            </a:xfrm>
            <a:custGeom>
              <a:avLst/>
              <a:gdLst/>
              <a:ahLst/>
              <a:cxnLst/>
              <a:rect l="l" t="t" r="r" b="b"/>
              <a:pathLst>
                <a:path w="349" h="2123" extrusionOk="0">
                  <a:moveTo>
                    <a:pt x="159" y="0"/>
                  </a:moveTo>
                  <a:cubicBezTo>
                    <a:pt x="64" y="0"/>
                    <a:pt x="0" y="64"/>
                    <a:pt x="0" y="190"/>
                  </a:cubicBezTo>
                  <a:lnTo>
                    <a:pt x="0" y="1964"/>
                  </a:lnTo>
                  <a:cubicBezTo>
                    <a:pt x="0" y="2059"/>
                    <a:pt x="64" y="2122"/>
                    <a:pt x="159" y="2122"/>
                  </a:cubicBezTo>
                  <a:cubicBezTo>
                    <a:pt x="285" y="2122"/>
                    <a:pt x="349" y="2059"/>
                    <a:pt x="349" y="1964"/>
                  </a:cubicBezTo>
                  <a:lnTo>
                    <a:pt x="349" y="190"/>
                  </a:lnTo>
                  <a:cubicBezTo>
                    <a:pt x="349" y="64"/>
                    <a:pt x="285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31;p36">
              <a:extLst>
                <a:ext uri="{FF2B5EF4-FFF2-40B4-BE49-F238E27FC236}">
                  <a16:creationId xmlns:a16="http://schemas.microsoft.com/office/drawing/2014/main" id="{550D4A28-180E-9ECA-B182-138E67FD6734}"/>
                </a:ext>
              </a:extLst>
            </p:cNvPr>
            <p:cNvSpPr/>
            <p:nvPr/>
          </p:nvSpPr>
          <p:spPr>
            <a:xfrm>
              <a:off x="2832922" y="1927017"/>
              <a:ext cx="32627" cy="27516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54" y="0"/>
                    <a:pt x="1" y="190"/>
                    <a:pt x="1" y="412"/>
                  </a:cubicBezTo>
                  <a:cubicBezTo>
                    <a:pt x="1" y="665"/>
                    <a:pt x="254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432;p36">
              <a:extLst>
                <a:ext uri="{FF2B5EF4-FFF2-40B4-BE49-F238E27FC236}">
                  <a16:creationId xmlns:a16="http://schemas.microsoft.com/office/drawing/2014/main" id="{1930D324-E403-E015-C7FF-BB0A8D419FD8}"/>
                </a:ext>
              </a:extLst>
            </p:cNvPr>
            <p:cNvSpPr/>
            <p:nvPr/>
          </p:nvSpPr>
          <p:spPr>
            <a:xfrm>
              <a:off x="2827843" y="1920910"/>
              <a:ext cx="43814" cy="39731"/>
            </a:xfrm>
            <a:custGeom>
              <a:avLst/>
              <a:gdLst/>
              <a:ahLst/>
              <a:cxnLst/>
              <a:rect l="l" t="t" r="r" b="b"/>
              <a:pathLst>
                <a:path w="1363" h="1236" extrusionOk="0">
                  <a:moveTo>
                    <a:pt x="666" y="380"/>
                  </a:moveTo>
                  <a:cubicBezTo>
                    <a:pt x="856" y="380"/>
                    <a:pt x="982" y="475"/>
                    <a:pt x="982" y="602"/>
                  </a:cubicBezTo>
                  <a:cubicBezTo>
                    <a:pt x="982" y="728"/>
                    <a:pt x="856" y="855"/>
                    <a:pt x="666" y="855"/>
                  </a:cubicBezTo>
                  <a:cubicBezTo>
                    <a:pt x="507" y="855"/>
                    <a:pt x="349" y="728"/>
                    <a:pt x="349" y="602"/>
                  </a:cubicBezTo>
                  <a:cubicBezTo>
                    <a:pt x="349" y="475"/>
                    <a:pt x="507" y="380"/>
                    <a:pt x="666" y="380"/>
                  </a:cubicBezTo>
                  <a:close/>
                  <a:moveTo>
                    <a:pt x="666" y="0"/>
                  </a:moveTo>
                  <a:cubicBezTo>
                    <a:pt x="286" y="0"/>
                    <a:pt x="1" y="285"/>
                    <a:pt x="1" y="602"/>
                  </a:cubicBezTo>
                  <a:cubicBezTo>
                    <a:pt x="1" y="950"/>
                    <a:pt x="286" y="1235"/>
                    <a:pt x="666" y="1235"/>
                  </a:cubicBezTo>
                  <a:cubicBezTo>
                    <a:pt x="1046" y="1235"/>
                    <a:pt x="1362" y="950"/>
                    <a:pt x="1362" y="602"/>
                  </a:cubicBezTo>
                  <a:cubicBezTo>
                    <a:pt x="1362" y="285"/>
                    <a:pt x="1046" y="0"/>
                    <a:pt x="6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33;p36">
              <a:extLst>
                <a:ext uri="{FF2B5EF4-FFF2-40B4-BE49-F238E27FC236}">
                  <a16:creationId xmlns:a16="http://schemas.microsoft.com/office/drawing/2014/main" id="{EDBCAEF3-7313-ACE2-8A6D-F00618F70172}"/>
                </a:ext>
              </a:extLst>
            </p:cNvPr>
            <p:cNvSpPr/>
            <p:nvPr/>
          </p:nvSpPr>
          <p:spPr>
            <a:xfrm>
              <a:off x="2840058" y="1876100"/>
              <a:ext cx="19383" cy="19383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6" y="1"/>
                  </a:moveTo>
                  <a:cubicBezTo>
                    <a:pt x="127" y="1"/>
                    <a:pt x="1" y="127"/>
                    <a:pt x="1" y="317"/>
                  </a:cubicBezTo>
                  <a:cubicBezTo>
                    <a:pt x="1" y="476"/>
                    <a:pt x="127" y="602"/>
                    <a:pt x="286" y="602"/>
                  </a:cubicBezTo>
                  <a:cubicBezTo>
                    <a:pt x="476" y="602"/>
                    <a:pt x="602" y="476"/>
                    <a:pt x="602" y="317"/>
                  </a:cubicBezTo>
                  <a:cubicBezTo>
                    <a:pt x="602" y="127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434;p36">
              <a:extLst>
                <a:ext uri="{FF2B5EF4-FFF2-40B4-BE49-F238E27FC236}">
                  <a16:creationId xmlns:a16="http://schemas.microsoft.com/office/drawing/2014/main" id="{431AF381-10C0-B73C-F64E-AA56930CEEB6}"/>
                </a:ext>
              </a:extLst>
            </p:cNvPr>
            <p:cNvSpPr/>
            <p:nvPr/>
          </p:nvSpPr>
          <p:spPr>
            <a:xfrm>
              <a:off x="2833951" y="1869992"/>
              <a:ext cx="31599" cy="31599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6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39"/>
                    <a:pt x="539" y="602"/>
                    <a:pt x="476" y="602"/>
                  </a:cubicBezTo>
                  <a:cubicBezTo>
                    <a:pt x="444" y="602"/>
                    <a:pt x="381" y="539"/>
                    <a:pt x="381" y="507"/>
                  </a:cubicBezTo>
                  <a:cubicBezTo>
                    <a:pt x="381" y="444"/>
                    <a:pt x="444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476" y="982"/>
                  </a:cubicBezTo>
                  <a:cubicBezTo>
                    <a:pt x="761" y="982"/>
                    <a:pt x="982" y="761"/>
                    <a:pt x="982" y="507"/>
                  </a:cubicBezTo>
                  <a:cubicBezTo>
                    <a:pt x="982" y="222"/>
                    <a:pt x="761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435;p36">
              <a:extLst>
                <a:ext uri="{FF2B5EF4-FFF2-40B4-BE49-F238E27FC236}">
                  <a16:creationId xmlns:a16="http://schemas.microsoft.com/office/drawing/2014/main" id="{401442FC-7AF4-277E-877A-91FAE3DDEA6C}"/>
                </a:ext>
              </a:extLst>
            </p:cNvPr>
            <p:cNvSpPr/>
            <p:nvPr/>
          </p:nvSpPr>
          <p:spPr>
            <a:xfrm>
              <a:off x="2744363" y="1880182"/>
              <a:ext cx="12247" cy="68244"/>
            </a:xfrm>
            <a:custGeom>
              <a:avLst/>
              <a:gdLst/>
              <a:ahLst/>
              <a:cxnLst/>
              <a:rect l="l" t="t" r="r" b="b"/>
              <a:pathLst>
                <a:path w="381" h="2123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1964"/>
                  </a:lnTo>
                  <a:cubicBezTo>
                    <a:pt x="1" y="2059"/>
                    <a:pt x="96" y="2122"/>
                    <a:pt x="191" y="2122"/>
                  </a:cubicBezTo>
                  <a:cubicBezTo>
                    <a:pt x="286" y="2122"/>
                    <a:pt x="381" y="2059"/>
                    <a:pt x="381" y="1964"/>
                  </a:cubicBezTo>
                  <a:lnTo>
                    <a:pt x="381" y="190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36;p36">
              <a:extLst>
                <a:ext uri="{FF2B5EF4-FFF2-40B4-BE49-F238E27FC236}">
                  <a16:creationId xmlns:a16="http://schemas.microsoft.com/office/drawing/2014/main" id="{BBCED963-3472-AB80-28D9-AEFD2558958B}"/>
                </a:ext>
              </a:extLst>
            </p:cNvPr>
            <p:cNvSpPr/>
            <p:nvPr/>
          </p:nvSpPr>
          <p:spPr>
            <a:xfrm>
              <a:off x="2734173" y="1927017"/>
              <a:ext cx="32627" cy="27516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23" y="0"/>
                    <a:pt x="1" y="190"/>
                    <a:pt x="1" y="412"/>
                  </a:cubicBezTo>
                  <a:cubicBezTo>
                    <a:pt x="1" y="665"/>
                    <a:pt x="223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37;p36">
              <a:extLst>
                <a:ext uri="{FF2B5EF4-FFF2-40B4-BE49-F238E27FC236}">
                  <a16:creationId xmlns:a16="http://schemas.microsoft.com/office/drawing/2014/main" id="{B4F0727C-C10E-9622-6306-536147825D1D}"/>
                </a:ext>
              </a:extLst>
            </p:cNvPr>
            <p:cNvSpPr/>
            <p:nvPr/>
          </p:nvSpPr>
          <p:spPr>
            <a:xfrm>
              <a:off x="2728065" y="1920910"/>
              <a:ext cx="44842" cy="39731"/>
            </a:xfrm>
            <a:custGeom>
              <a:avLst/>
              <a:gdLst/>
              <a:ahLst/>
              <a:cxnLst/>
              <a:rect l="l" t="t" r="r" b="b"/>
              <a:pathLst>
                <a:path w="1395" h="1236" extrusionOk="0">
                  <a:moveTo>
                    <a:pt x="698" y="380"/>
                  </a:moveTo>
                  <a:cubicBezTo>
                    <a:pt x="856" y="380"/>
                    <a:pt x="1014" y="475"/>
                    <a:pt x="1014" y="602"/>
                  </a:cubicBezTo>
                  <a:cubicBezTo>
                    <a:pt x="1014" y="728"/>
                    <a:pt x="856" y="855"/>
                    <a:pt x="698" y="855"/>
                  </a:cubicBezTo>
                  <a:cubicBezTo>
                    <a:pt x="508" y="855"/>
                    <a:pt x="381" y="728"/>
                    <a:pt x="381" y="602"/>
                  </a:cubicBezTo>
                  <a:cubicBezTo>
                    <a:pt x="381" y="475"/>
                    <a:pt x="508" y="380"/>
                    <a:pt x="698" y="380"/>
                  </a:cubicBezTo>
                  <a:close/>
                  <a:moveTo>
                    <a:pt x="698" y="0"/>
                  </a:moveTo>
                  <a:cubicBezTo>
                    <a:pt x="318" y="0"/>
                    <a:pt x="1" y="285"/>
                    <a:pt x="1" y="602"/>
                  </a:cubicBezTo>
                  <a:cubicBezTo>
                    <a:pt x="1" y="950"/>
                    <a:pt x="318" y="1235"/>
                    <a:pt x="698" y="1235"/>
                  </a:cubicBezTo>
                  <a:cubicBezTo>
                    <a:pt x="1078" y="1235"/>
                    <a:pt x="1394" y="950"/>
                    <a:pt x="1394" y="602"/>
                  </a:cubicBezTo>
                  <a:cubicBezTo>
                    <a:pt x="1394" y="285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38;p36">
              <a:extLst>
                <a:ext uri="{FF2B5EF4-FFF2-40B4-BE49-F238E27FC236}">
                  <a16:creationId xmlns:a16="http://schemas.microsoft.com/office/drawing/2014/main" id="{E0E94E87-621A-AA58-7995-808977248350}"/>
                </a:ext>
              </a:extLst>
            </p:cNvPr>
            <p:cNvSpPr/>
            <p:nvPr/>
          </p:nvSpPr>
          <p:spPr>
            <a:xfrm>
              <a:off x="2740280" y="1876100"/>
              <a:ext cx="19383" cy="19383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39;p36">
              <a:extLst>
                <a:ext uri="{FF2B5EF4-FFF2-40B4-BE49-F238E27FC236}">
                  <a16:creationId xmlns:a16="http://schemas.microsoft.com/office/drawing/2014/main" id="{2725BDCB-ECF8-119B-4418-2E5A9A7FBEDB}"/>
                </a:ext>
              </a:extLst>
            </p:cNvPr>
            <p:cNvSpPr/>
            <p:nvPr/>
          </p:nvSpPr>
          <p:spPr>
            <a:xfrm>
              <a:off x="2735201" y="1869992"/>
              <a:ext cx="30570" cy="31599"/>
            </a:xfrm>
            <a:custGeom>
              <a:avLst/>
              <a:gdLst/>
              <a:ahLst/>
              <a:cxnLst/>
              <a:rect l="l" t="t" r="r" b="b"/>
              <a:pathLst>
                <a:path w="951" h="983" extrusionOk="0">
                  <a:moveTo>
                    <a:pt x="476" y="381"/>
                  </a:moveTo>
                  <a:cubicBezTo>
                    <a:pt x="539" y="381"/>
                    <a:pt x="571" y="444"/>
                    <a:pt x="571" y="507"/>
                  </a:cubicBezTo>
                  <a:cubicBezTo>
                    <a:pt x="571" y="539"/>
                    <a:pt x="539" y="602"/>
                    <a:pt x="476" y="602"/>
                  </a:cubicBezTo>
                  <a:cubicBezTo>
                    <a:pt x="412" y="602"/>
                    <a:pt x="349" y="539"/>
                    <a:pt x="349" y="507"/>
                  </a:cubicBezTo>
                  <a:cubicBezTo>
                    <a:pt x="349" y="444"/>
                    <a:pt x="412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191" y="1"/>
                    <a:pt x="1" y="222"/>
                    <a:pt x="1" y="507"/>
                  </a:cubicBezTo>
                  <a:cubicBezTo>
                    <a:pt x="1" y="761"/>
                    <a:pt x="191" y="982"/>
                    <a:pt x="476" y="982"/>
                  </a:cubicBezTo>
                  <a:cubicBezTo>
                    <a:pt x="729" y="982"/>
                    <a:pt x="951" y="761"/>
                    <a:pt x="951" y="507"/>
                  </a:cubicBezTo>
                  <a:cubicBezTo>
                    <a:pt x="951" y="222"/>
                    <a:pt x="729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40;p36">
              <a:extLst>
                <a:ext uri="{FF2B5EF4-FFF2-40B4-BE49-F238E27FC236}">
                  <a16:creationId xmlns:a16="http://schemas.microsoft.com/office/drawing/2014/main" id="{9D9C217C-3440-B4A7-A753-047FDFDC50AC}"/>
                </a:ext>
              </a:extLst>
            </p:cNvPr>
            <p:cNvSpPr/>
            <p:nvPr/>
          </p:nvSpPr>
          <p:spPr>
            <a:xfrm>
              <a:off x="2639506" y="1956527"/>
              <a:ext cx="35681" cy="11219"/>
            </a:xfrm>
            <a:custGeom>
              <a:avLst/>
              <a:gdLst/>
              <a:ahLst/>
              <a:cxnLst/>
              <a:rect l="l" t="t" r="r" b="b"/>
              <a:pathLst>
                <a:path w="1110" h="349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64" y="349"/>
                    <a:pt x="191" y="349"/>
                  </a:cubicBezTo>
                  <a:lnTo>
                    <a:pt x="919" y="349"/>
                  </a:lnTo>
                  <a:cubicBezTo>
                    <a:pt x="1046" y="349"/>
                    <a:pt x="1109" y="285"/>
                    <a:pt x="1109" y="190"/>
                  </a:cubicBezTo>
                  <a:cubicBezTo>
                    <a:pt x="1109" y="64"/>
                    <a:pt x="1046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41;p36">
              <a:extLst>
                <a:ext uri="{FF2B5EF4-FFF2-40B4-BE49-F238E27FC236}">
                  <a16:creationId xmlns:a16="http://schemas.microsoft.com/office/drawing/2014/main" id="{FF71D7B7-257B-6605-96EB-DA685027C1BE}"/>
                </a:ext>
              </a:extLst>
            </p:cNvPr>
            <p:cNvSpPr/>
            <p:nvPr/>
          </p:nvSpPr>
          <p:spPr>
            <a:xfrm>
              <a:off x="2644617" y="1970767"/>
              <a:ext cx="25459" cy="12247"/>
            </a:xfrm>
            <a:custGeom>
              <a:avLst/>
              <a:gdLst/>
              <a:ahLst/>
              <a:cxnLst/>
              <a:rect l="l" t="t" r="r" b="b"/>
              <a:pathLst>
                <a:path w="792" h="381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58" y="381"/>
                  </a:cubicBezTo>
                  <a:lnTo>
                    <a:pt x="602" y="381"/>
                  </a:lnTo>
                  <a:cubicBezTo>
                    <a:pt x="728" y="381"/>
                    <a:pt x="792" y="286"/>
                    <a:pt x="792" y="191"/>
                  </a:cubicBezTo>
                  <a:cubicBezTo>
                    <a:pt x="792" y="96"/>
                    <a:pt x="728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42;p36">
              <a:extLst>
                <a:ext uri="{FF2B5EF4-FFF2-40B4-BE49-F238E27FC236}">
                  <a16:creationId xmlns:a16="http://schemas.microsoft.com/office/drawing/2014/main" id="{4BF9D8D6-F502-5996-510E-BE414D440D3B}"/>
                </a:ext>
              </a:extLst>
            </p:cNvPr>
            <p:cNvSpPr/>
            <p:nvPr/>
          </p:nvSpPr>
          <p:spPr>
            <a:xfrm>
              <a:off x="2617133" y="1847587"/>
              <a:ext cx="81455" cy="101835"/>
            </a:xfrm>
            <a:custGeom>
              <a:avLst/>
              <a:gdLst/>
              <a:ahLst/>
              <a:cxnLst/>
              <a:rect l="l" t="t" r="r" b="b"/>
              <a:pathLst>
                <a:path w="2534" h="3168" extrusionOk="0">
                  <a:moveTo>
                    <a:pt x="1330" y="1"/>
                  </a:moveTo>
                  <a:cubicBezTo>
                    <a:pt x="633" y="1"/>
                    <a:pt x="32" y="539"/>
                    <a:pt x="0" y="1236"/>
                  </a:cubicBezTo>
                  <a:cubicBezTo>
                    <a:pt x="0" y="1553"/>
                    <a:pt x="95" y="1838"/>
                    <a:pt x="285" y="2059"/>
                  </a:cubicBezTo>
                  <a:cubicBezTo>
                    <a:pt x="317" y="2154"/>
                    <a:pt x="380" y="2218"/>
                    <a:pt x="443" y="2313"/>
                  </a:cubicBezTo>
                  <a:cubicBezTo>
                    <a:pt x="443" y="2313"/>
                    <a:pt x="475" y="2344"/>
                    <a:pt x="475" y="2344"/>
                  </a:cubicBezTo>
                  <a:cubicBezTo>
                    <a:pt x="570" y="2534"/>
                    <a:pt x="633" y="2534"/>
                    <a:pt x="665" y="2724"/>
                  </a:cubicBezTo>
                  <a:cubicBezTo>
                    <a:pt x="697" y="3104"/>
                    <a:pt x="855" y="3168"/>
                    <a:pt x="855" y="3168"/>
                  </a:cubicBezTo>
                  <a:lnTo>
                    <a:pt x="1679" y="3168"/>
                  </a:lnTo>
                  <a:cubicBezTo>
                    <a:pt x="1679" y="3168"/>
                    <a:pt x="1805" y="3104"/>
                    <a:pt x="1869" y="2756"/>
                  </a:cubicBezTo>
                  <a:cubicBezTo>
                    <a:pt x="1900" y="2534"/>
                    <a:pt x="1995" y="2471"/>
                    <a:pt x="2122" y="2281"/>
                  </a:cubicBezTo>
                  <a:cubicBezTo>
                    <a:pt x="2122" y="2249"/>
                    <a:pt x="2122" y="2249"/>
                    <a:pt x="2122" y="2249"/>
                  </a:cubicBezTo>
                  <a:cubicBezTo>
                    <a:pt x="2154" y="2186"/>
                    <a:pt x="2217" y="2123"/>
                    <a:pt x="2249" y="2059"/>
                  </a:cubicBezTo>
                  <a:cubicBezTo>
                    <a:pt x="2439" y="1838"/>
                    <a:pt x="2534" y="1584"/>
                    <a:pt x="2534" y="1268"/>
                  </a:cubicBezTo>
                  <a:cubicBezTo>
                    <a:pt x="2534" y="603"/>
                    <a:pt x="1995" y="33"/>
                    <a:pt x="1330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43;p36">
              <a:extLst>
                <a:ext uri="{FF2B5EF4-FFF2-40B4-BE49-F238E27FC236}">
                  <a16:creationId xmlns:a16="http://schemas.microsoft.com/office/drawing/2014/main" id="{86FB32BA-BEA3-4414-757B-9A7FF6095711}"/>
                </a:ext>
              </a:extLst>
            </p:cNvPr>
            <p:cNvSpPr/>
            <p:nvPr/>
          </p:nvSpPr>
          <p:spPr>
            <a:xfrm>
              <a:off x="2611025" y="1842380"/>
              <a:ext cx="93671" cy="113150"/>
            </a:xfrm>
            <a:custGeom>
              <a:avLst/>
              <a:gdLst/>
              <a:ahLst/>
              <a:cxnLst/>
              <a:rect l="l" t="t" r="r" b="b"/>
              <a:pathLst>
                <a:path w="2914" h="3520" extrusionOk="0">
                  <a:moveTo>
                    <a:pt x="1488" y="353"/>
                  </a:moveTo>
                  <a:cubicBezTo>
                    <a:pt x="2090" y="385"/>
                    <a:pt x="2534" y="860"/>
                    <a:pt x="2534" y="1430"/>
                  </a:cubicBezTo>
                  <a:cubicBezTo>
                    <a:pt x="2534" y="1683"/>
                    <a:pt x="2439" y="1936"/>
                    <a:pt x="2312" y="2126"/>
                  </a:cubicBezTo>
                  <a:cubicBezTo>
                    <a:pt x="2249" y="2190"/>
                    <a:pt x="2217" y="2253"/>
                    <a:pt x="2154" y="2316"/>
                  </a:cubicBezTo>
                  <a:lnTo>
                    <a:pt x="2154" y="2348"/>
                  </a:lnTo>
                  <a:cubicBezTo>
                    <a:pt x="2122" y="2380"/>
                    <a:pt x="2090" y="2443"/>
                    <a:pt x="2059" y="2475"/>
                  </a:cubicBezTo>
                  <a:cubicBezTo>
                    <a:pt x="1995" y="2570"/>
                    <a:pt x="1932" y="2696"/>
                    <a:pt x="1869" y="2886"/>
                  </a:cubicBezTo>
                  <a:cubicBezTo>
                    <a:pt x="1869" y="3045"/>
                    <a:pt x="1805" y="3108"/>
                    <a:pt x="1805" y="3140"/>
                  </a:cubicBezTo>
                  <a:lnTo>
                    <a:pt x="1108" y="3140"/>
                  </a:lnTo>
                  <a:cubicBezTo>
                    <a:pt x="1077" y="3108"/>
                    <a:pt x="1045" y="3045"/>
                    <a:pt x="1013" y="2855"/>
                  </a:cubicBezTo>
                  <a:cubicBezTo>
                    <a:pt x="1013" y="2696"/>
                    <a:pt x="950" y="2601"/>
                    <a:pt x="887" y="2538"/>
                  </a:cubicBezTo>
                  <a:cubicBezTo>
                    <a:pt x="855" y="2506"/>
                    <a:pt x="855" y="2475"/>
                    <a:pt x="823" y="2411"/>
                  </a:cubicBezTo>
                  <a:lnTo>
                    <a:pt x="792" y="2380"/>
                  </a:lnTo>
                  <a:cubicBezTo>
                    <a:pt x="728" y="2285"/>
                    <a:pt x="665" y="2190"/>
                    <a:pt x="602" y="2126"/>
                  </a:cubicBezTo>
                  <a:cubicBezTo>
                    <a:pt x="443" y="1905"/>
                    <a:pt x="380" y="1683"/>
                    <a:pt x="380" y="1398"/>
                  </a:cubicBezTo>
                  <a:cubicBezTo>
                    <a:pt x="380" y="1113"/>
                    <a:pt x="507" y="860"/>
                    <a:pt x="728" y="670"/>
                  </a:cubicBezTo>
                  <a:cubicBezTo>
                    <a:pt x="950" y="448"/>
                    <a:pt x="1203" y="353"/>
                    <a:pt x="1488" y="353"/>
                  </a:cubicBezTo>
                  <a:close/>
                  <a:moveTo>
                    <a:pt x="1416" y="1"/>
                  </a:moveTo>
                  <a:cubicBezTo>
                    <a:pt x="1050" y="1"/>
                    <a:pt x="736" y="153"/>
                    <a:pt x="475" y="385"/>
                  </a:cubicBezTo>
                  <a:cubicBezTo>
                    <a:pt x="190" y="670"/>
                    <a:pt x="32" y="1018"/>
                    <a:pt x="0" y="1398"/>
                  </a:cubicBezTo>
                  <a:cubicBezTo>
                    <a:pt x="0" y="1746"/>
                    <a:pt x="95" y="2095"/>
                    <a:pt x="317" y="2348"/>
                  </a:cubicBezTo>
                  <a:cubicBezTo>
                    <a:pt x="380" y="2411"/>
                    <a:pt x="412" y="2506"/>
                    <a:pt x="475" y="2570"/>
                  </a:cubicBezTo>
                  <a:lnTo>
                    <a:pt x="507" y="2601"/>
                  </a:lnTo>
                  <a:cubicBezTo>
                    <a:pt x="538" y="2665"/>
                    <a:pt x="570" y="2696"/>
                    <a:pt x="570" y="2760"/>
                  </a:cubicBezTo>
                  <a:cubicBezTo>
                    <a:pt x="633" y="2823"/>
                    <a:pt x="633" y="2823"/>
                    <a:pt x="665" y="2918"/>
                  </a:cubicBezTo>
                  <a:cubicBezTo>
                    <a:pt x="728" y="3361"/>
                    <a:pt x="918" y="3488"/>
                    <a:pt x="982" y="3520"/>
                  </a:cubicBezTo>
                  <a:lnTo>
                    <a:pt x="1932" y="3520"/>
                  </a:lnTo>
                  <a:cubicBezTo>
                    <a:pt x="1995" y="3488"/>
                    <a:pt x="2185" y="3361"/>
                    <a:pt x="2249" y="2950"/>
                  </a:cubicBezTo>
                  <a:cubicBezTo>
                    <a:pt x="2280" y="2823"/>
                    <a:pt x="2312" y="2760"/>
                    <a:pt x="2375" y="2665"/>
                  </a:cubicBezTo>
                  <a:cubicBezTo>
                    <a:pt x="2407" y="2633"/>
                    <a:pt x="2439" y="2601"/>
                    <a:pt x="2470" y="2538"/>
                  </a:cubicBezTo>
                  <a:lnTo>
                    <a:pt x="2470" y="2506"/>
                  </a:lnTo>
                  <a:cubicBezTo>
                    <a:pt x="2502" y="2443"/>
                    <a:pt x="2534" y="2380"/>
                    <a:pt x="2597" y="2348"/>
                  </a:cubicBezTo>
                  <a:cubicBezTo>
                    <a:pt x="2787" y="2095"/>
                    <a:pt x="2914" y="1778"/>
                    <a:pt x="2914" y="1430"/>
                  </a:cubicBezTo>
                  <a:cubicBezTo>
                    <a:pt x="2914" y="670"/>
                    <a:pt x="2280" y="36"/>
                    <a:pt x="1520" y="5"/>
                  </a:cubicBezTo>
                  <a:cubicBezTo>
                    <a:pt x="1485" y="2"/>
                    <a:pt x="1450" y="1"/>
                    <a:pt x="14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44;p36">
              <a:extLst>
                <a:ext uri="{FF2B5EF4-FFF2-40B4-BE49-F238E27FC236}">
                  <a16:creationId xmlns:a16="http://schemas.microsoft.com/office/drawing/2014/main" id="{DAECAA40-87C4-51DD-DC00-5F614EF45973}"/>
                </a:ext>
              </a:extLst>
            </p:cNvPr>
            <p:cNvSpPr/>
            <p:nvPr/>
          </p:nvSpPr>
          <p:spPr>
            <a:xfrm>
              <a:off x="2660882" y="1896448"/>
              <a:ext cx="13276" cy="52975"/>
            </a:xfrm>
            <a:custGeom>
              <a:avLst/>
              <a:gdLst/>
              <a:ahLst/>
              <a:cxnLst/>
              <a:rect l="l" t="t" r="r" b="b"/>
              <a:pathLst>
                <a:path w="413" h="1648" extrusionOk="0">
                  <a:moveTo>
                    <a:pt x="413" y="1"/>
                  </a:moveTo>
                  <a:lnTo>
                    <a:pt x="191" y="318"/>
                  </a:lnTo>
                  <a:cubicBezTo>
                    <a:pt x="191" y="318"/>
                    <a:pt x="191" y="349"/>
                    <a:pt x="191" y="381"/>
                  </a:cubicBezTo>
                  <a:lnTo>
                    <a:pt x="1" y="1648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45;p36">
              <a:extLst>
                <a:ext uri="{FF2B5EF4-FFF2-40B4-BE49-F238E27FC236}">
                  <a16:creationId xmlns:a16="http://schemas.microsoft.com/office/drawing/2014/main" id="{19779A3D-DA60-DD2F-0E9D-3EA2E2AEC2AB}"/>
                </a:ext>
              </a:extLst>
            </p:cNvPr>
            <p:cNvSpPr/>
            <p:nvPr/>
          </p:nvSpPr>
          <p:spPr>
            <a:xfrm>
              <a:off x="2654775" y="1890758"/>
              <a:ext cx="25491" cy="64772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587" y="1"/>
                  </a:moveTo>
                  <a:cubicBezTo>
                    <a:pt x="523" y="1"/>
                    <a:pt x="464" y="23"/>
                    <a:pt x="444" y="83"/>
                  </a:cubicBezTo>
                  <a:lnTo>
                    <a:pt x="254" y="400"/>
                  </a:lnTo>
                  <a:cubicBezTo>
                    <a:pt x="222" y="431"/>
                    <a:pt x="191" y="495"/>
                    <a:pt x="191" y="526"/>
                  </a:cubicBezTo>
                  <a:lnTo>
                    <a:pt x="32" y="1793"/>
                  </a:lnTo>
                  <a:cubicBezTo>
                    <a:pt x="1" y="1920"/>
                    <a:pt x="64" y="2015"/>
                    <a:pt x="191" y="2015"/>
                  </a:cubicBezTo>
                  <a:cubicBezTo>
                    <a:pt x="286" y="2015"/>
                    <a:pt x="381" y="1951"/>
                    <a:pt x="381" y="1856"/>
                  </a:cubicBezTo>
                  <a:lnTo>
                    <a:pt x="571" y="590"/>
                  </a:lnTo>
                  <a:lnTo>
                    <a:pt x="761" y="305"/>
                  </a:lnTo>
                  <a:cubicBezTo>
                    <a:pt x="793" y="210"/>
                    <a:pt x="793" y="83"/>
                    <a:pt x="698" y="20"/>
                  </a:cubicBezTo>
                  <a:cubicBezTo>
                    <a:pt x="663" y="8"/>
                    <a:pt x="624" y="1"/>
                    <a:pt x="5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46;p36">
              <a:extLst>
                <a:ext uri="{FF2B5EF4-FFF2-40B4-BE49-F238E27FC236}">
                  <a16:creationId xmlns:a16="http://schemas.microsoft.com/office/drawing/2014/main" id="{8A440CC2-C917-35E2-9C3A-70398376AEB5}"/>
                </a:ext>
              </a:extLst>
            </p:cNvPr>
            <p:cNvSpPr/>
            <p:nvPr/>
          </p:nvSpPr>
          <p:spPr>
            <a:xfrm>
              <a:off x="2641563" y="1896448"/>
              <a:ext cx="12247" cy="52975"/>
            </a:xfrm>
            <a:custGeom>
              <a:avLst/>
              <a:gdLst/>
              <a:ahLst/>
              <a:cxnLst/>
              <a:rect l="l" t="t" r="r" b="b"/>
              <a:pathLst>
                <a:path w="381" h="1648" extrusionOk="0">
                  <a:moveTo>
                    <a:pt x="0" y="1"/>
                  </a:moveTo>
                  <a:lnTo>
                    <a:pt x="380" y="1648"/>
                  </a:lnTo>
                  <a:lnTo>
                    <a:pt x="222" y="381"/>
                  </a:lnTo>
                  <a:cubicBezTo>
                    <a:pt x="222" y="349"/>
                    <a:pt x="222" y="318"/>
                    <a:pt x="190" y="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47;p36">
              <a:extLst>
                <a:ext uri="{FF2B5EF4-FFF2-40B4-BE49-F238E27FC236}">
                  <a16:creationId xmlns:a16="http://schemas.microsoft.com/office/drawing/2014/main" id="{92C7B90A-4D00-F1D7-1CB6-A177EDB45056}"/>
                </a:ext>
              </a:extLst>
            </p:cNvPr>
            <p:cNvSpPr/>
            <p:nvPr/>
          </p:nvSpPr>
          <p:spPr>
            <a:xfrm>
              <a:off x="2634427" y="1890758"/>
              <a:ext cx="25491" cy="64772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230" y="1"/>
                  </a:moveTo>
                  <a:cubicBezTo>
                    <a:pt x="197" y="1"/>
                    <a:pt x="162" y="8"/>
                    <a:pt x="127" y="20"/>
                  </a:cubicBezTo>
                  <a:cubicBezTo>
                    <a:pt x="32" y="83"/>
                    <a:pt x="0" y="210"/>
                    <a:pt x="64" y="273"/>
                  </a:cubicBezTo>
                  <a:lnTo>
                    <a:pt x="254" y="590"/>
                  </a:lnTo>
                  <a:lnTo>
                    <a:pt x="444" y="1856"/>
                  </a:lnTo>
                  <a:cubicBezTo>
                    <a:pt x="444" y="1951"/>
                    <a:pt x="539" y="2015"/>
                    <a:pt x="602" y="2015"/>
                  </a:cubicBezTo>
                  <a:lnTo>
                    <a:pt x="634" y="2015"/>
                  </a:lnTo>
                  <a:cubicBezTo>
                    <a:pt x="729" y="1983"/>
                    <a:pt x="792" y="1920"/>
                    <a:pt x="792" y="1793"/>
                  </a:cubicBezTo>
                  <a:lnTo>
                    <a:pt x="634" y="526"/>
                  </a:lnTo>
                  <a:cubicBezTo>
                    <a:pt x="602" y="463"/>
                    <a:pt x="602" y="431"/>
                    <a:pt x="570" y="400"/>
                  </a:cubicBezTo>
                  <a:lnTo>
                    <a:pt x="380" y="83"/>
                  </a:lnTo>
                  <a:cubicBezTo>
                    <a:pt x="340" y="23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48;p36">
              <a:extLst>
                <a:ext uri="{FF2B5EF4-FFF2-40B4-BE49-F238E27FC236}">
                  <a16:creationId xmlns:a16="http://schemas.microsoft.com/office/drawing/2014/main" id="{5DD0EF9B-DD8B-B121-67AC-AB3E9D6BB06E}"/>
                </a:ext>
              </a:extLst>
            </p:cNvPr>
            <p:cNvSpPr/>
            <p:nvPr/>
          </p:nvSpPr>
          <p:spPr>
            <a:xfrm>
              <a:off x="2596753" y="1852698"/>
              <a:ext cx="13276" cy="6140"/>
            </a:xfrm>
            <a:custGeom>
              <a:avLst/>
              <a:gdLst/>
              <a:ahLst/>
              <a:cxnLst/>
              <a:rect l="l" t="t" r="r" b="b"/>
              <a:pathLst>
                <a:path w="413" h="191" extrusionOk="0">
                  <a:moveTo>
                    <a:pt x="412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49;p36">
              <a:extLst>
                <a:ext uri="{FF2B5EF4-FFF2-40B4-BE49-F238E27FC236}">
                  <a16:creationId xmlns:a16="http://schemas.microsoft.com/office/drawing/2014/main" id="{0FF81C88-C836-66A5-CA3C-72ED786A13D9}"/>
                </a:ext>
              </a:extLst>
            </p:cNvPr>
            <p:cNvSpPr/>
            <p:nvPr/>
          </p:nvSpPr>
          <p:spPr>
            <a:xfrm>
              <a:off x="2589617" y="1846784"/>
              <a:ext cx="26520" cy="18162"/>
            </a:xfrm>
            <a:custGeom>
              <a:avLst/>
              <a:gdLst/>
              <a:ahLst/>
              <a:cxnLst/>
              <a:rect l="l" t="t" r="r" b="b"/>
              <a:pathLst>
                <a:path w="825" h="565" extrusionOk="0">
                  <a:moveTo>
                    <a:pt x="208" y="0"/>
                  </a:moveTo>
                  <a:cubicBezTo>
                    <a:pt x="143" y="0"/>
                    <a:pt x="87" y="52"/>
                    <a:pt x="64" y="121"/>
                  </a:cubicBezTo>
                  <a:cubicBezTo>
                    <a:pt x="1" y="216"/>
                    <a:pt x="33" y="311"/>
                    <a:pt x="128" y="374"/>
                  </a:cubicBezTo>
                  <a:lnTo>
                    <a:pt x="539" y="533"/>
                  </a:lnTo>
                  <a:cubicBezTo>
                    <a:pt x="571" y="564"/>
                    <a:pt x="603" y="564"/>
                    <a:pt x="634" y="564"/>
                  </a:cubicBezTo>
                  <a:cubicBezTo>
                    <a:pt x="698" y="564"/>
                    <a:pt x="761" y="533"/>
                    <a:pt x="793" y="469"/>
                  </a:cubicBezTo>
                  <a:cubicBezTo>
                    <a:pt x="824" y="374"/>
                    <a:pt x="793" y="248"/>
                    <a:pt x="698" y="216"/>
                  </a:cubicBezTo>
                  <a:lnTo>
                    <a:pt x="286" y="26"/>
                  </a:lnTo>
                  <a:cubicBezTo>
                    <a:pt x="259" y="8"/>
                    <a:pt x="233" y="0"/>
                    <a:pt x="2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50;p36">
              <a:extLst>
                <a:ext uri="{FF2B5EF4-FFF2-40B4-BE49-F238E27FC236}">
                  <a16:creationId xmlns:a16="http://schemas.microsoft.com/office/drawing/2014/main" id="{0B1849D8-F17C-A0E1-19C1-62CF46A5C6D0}"/>
                </a:ext>
              </a:extLst>
            </p:cNvPr>
            <p:cNvSpPr/>
            <p:nvPr/>
          </p:nvSpPr>
          <p:spPr>
            <a:xfrm>
              <a:off x="2588620" y="1878125"/>
              <a:ext cx="20380" cy="12247"/>
            </a:xfrm>
            <a:custGeom>
              <a:avLst/>
              <a:gdLst/>
              <a:ahLst/>
              <a:cxnLst/>
              <a:rect l="l" t="t" r="r" b="b"/>
              <a:pathLst>
                <a:path w="634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444" y="381"/>
                  </a:lnTo>
                  <a:cubicBezTo>
                    <a:pt x="539" y="381"/>
                    <a:pt x="634" y="286"/>
                    <a:pt x="634" y="191"/>
                  </a:cubicBezTo>
                  <a:cubicBezTo>
                    <a:pt x="634" y="96"/>
                    <a:pt x="539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51;p36">
              <a:extLst>
                <a:ext uri="{FF2B5EF4-FFF2-40B4-BE49-F238E27FC236}">
                  <a16:creationId xmlns:a16="http://schemas.microsoft.com/office/drawing/2014/main" id="{6736587D-CA25-BCD7-DAAA-E85CB728683D}"/>
                </a:ext>
              </a:extLst>
            </p:cNvPr>
            <p:cNvSpPr/>
            <p:nvPr/>
          </p:nvSpPr>
          <p:spPr>
            <a:xfrm>
              <a:off x="2622212" y="1833347"/>
              <a:ext cx="5111" cy="7168"/>
            </a:xfrm>
            <a:custGeom>
              <a:avLst/>
              <a:gdLst/>
              <a:ahLst/>
              <a:cxnLst/>
              <a:rect l="l" t="t" r="r" b="b"/>
              <a:pathLst>
                <a:path w="159" h="223" extrusionOk="0">
                  <a:moveTo>
                    <a:pt x="159" y="2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52;p36">
              <a:extLst>
                <a:ext uri="{FF2B5EF4-FFF2-40B4-BE49-F238E27FC236}">
                  <a16:creationId xmlns:a16="http://schemas.microsoft.com/office/drawing/2014/main" id="{4F65C5FE-E902-269C-308C-71AE2CB61D1A}"/>
                </a:ext>
              </a:extLst>
            </p:cNvPr>
            <p:cNvSpPr/>
            <p:nvPr/>
          </p:nvSpPr>
          <p:spPr>
            <a:xfrm>
              <a:off x="2616104" y="1827143"/>
              <a:ext cx="18355" cy="18451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202" y="1"/>
                  </a:moveTo>
                  <a:cubicBezTo>
                    <a:pt x="168" y="1"/>
                    <a:pt x="132" y="11"/>
                    <a:pt x="95" y="35"/>
                  </a:cubicBezTo>
                  <a:cubicBezTo>
                    <a:pt x="0" y="67"/>
                    <a:pt x="0" y="194"/>
                    <a:pt x="32" y="289"/>
                  </a:cubicBezTo>
                  <a:lnTo>
                    <a:pt x="190" y="510"/>
                  </a:lnTo>
                  <a:cubicBezTo>
                    <a:pt x="222" y="574"/>
                    <a:pt x="285" y="574"/>
                    <a:pt x="349" y="574"/>
                  </a:cubicBezTo>
                  <a:cubicBezTo>
                    <a:pt x="380" y="574"/>
                    <a:pt x="412" y="574"/>
                    <a:pt x="444" y="542"/>
                  </a:cubicBezTo>
                  <a:cubicBezTo>
                    <a:pt x="539" y="510"/>
                    <a:pt x="570" y="384"/>
                    <a:pt x="507" y="289"/>
                  </a:cubicBezTo>
                  <a:lnTo>
                    <a:pt x="349" y="67"/>
                  </a:lnTo>
                  <a:cubicBezTo>
                    <a:pt x="310" y="28"/>
                    <a:pt x="258" y="1"/>
                    <a:pt x="2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53;p36">
              <a:extLst>
                <a:ext uri="{FF2B5EF4-FFF2-40B4-BE49-F238E27FC236}">
                  <a16:creationId xmlns:a16="http://schemas.microsoft.com/office/drawing/2014/main" id="{38874D7A-EC02-AB40-0811-81EA27B436E7}"/>
                </a:ext>
              </a:extLst>
            </p:cNvPr>
            <p:cNvSpPr/>
            <p:nvPr/>
          </p:nvSpPr>
          <p:spPr>
            <a:xfrm>
              <a:off x="2705692" y="1852698"/>
              <a:ext cx="13244" cy="6140"/>
            </a:xfrm>
            <a:custGeom>
              <a:avLst/>
              <a:gdLst/>
              <a:ahLst/>
              <a:cxnLst/>
              <a:rect l="l" t="t" r="r" b="b"/>
              <a:pathLst>
                <a:path w="412" h="191" extrusionOk="0">
                  <a:moveTo>
                    <a:pt x="0" y="190"/>
                  </a:move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454;p36">
              <a:extLst>
                <a:ext uri="{FF2B5EF4-FFF2-40B4-BE49-F238E27FC236}">
                  <a16:creationId xmlns:a16="http://schemas.microsoft.com/office/drawing/2014/main" id="{A2CA4388-709F-B4B6-0271-C54BA9D29E2B}"/>
                </a:ext>
              </a:extLst>
            </p:cNvPr>
            <p:cNvSpPr/>
            <p:nvPr/>
          </p:nvSpPr>
          <p:spPr>
            <a:xfrm>
              <a:off x="2699585" y="1846784"/>
              <a:ext cx="26487" cy="18162"/>
            </a:xfrm>
            <a:custGeom>
              <a:avLst/>
              <a:gdLst/>
              <a:ahLst/>
              <a:cxnLst/>
              <a:rect l="l" t="t" r="r" b="b"/>
              <a:pathLst>
                <a:path w="824" h="565" extrusionOk="0">
                  <a:moveTo>
                    <a:pt x="603" y="0"/>
                  </a:moveTo>
                  <a:cubicBezTo>
                    <a:pt x="579" y="0"/>
                    <a:pt x="556" y="8"/>
                    <a:pt x="539" y="26"/>
                  </a:cubicBezTo>
                  <a:lnTo>
                    <a:pt x="127" y="216"/>
                  </a:lnTo>
                  <a:cubicBezTo>
                    <a:pt x="32" y="248"/>
                    <a:pt x="0" y="374"/>
                    <a:pt x="32" y="469"/>
                  </a:cubicBezTo>
                  <a:cubicBezTo>
                    <a:pt x="64" y="533"/>
                    <a:pt x="127" y="564"/>
                    <a:pt x="190" y="564"/>
                  </a:cubicBezTo>
                  <a:cubicBezTo>
                    <a:pt x="222" y="564"/>
                    <a:pt x="254" y="564"/>
                    <a:pt x="285" y="533"/>
                  </a:cubicBezTo>
                  <a:lnTo>
                    <a:pt x="697" y="374"/>
                  </a:lnTo>
                  <a:cubicBezTo>
                    <a:pt x="792" y="311"/>
                    <a:pt x="824" y="184"/>
                    <a:pt x="760" y="121"/>
                  </a:cubicBezTo>
                  <a:cubicBezTo>
                    <a:pt x="737" y="52"/>
                    <a:pt x="665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455;p36">
              <a:extLst>
                <a:ext uri="{FF2B5EF4-FFF2-40B4-BE49-F238E27FC236}">
                  <a16:creationId xmlns:a16="http://schemas.microsoft.com/office/drawing/2014/main" id="{3433A4CF-D1F5-08FA-50B5-6C4988D535F0}"/>
                </a:ext>
              </a:extLst>
            </p:cNvPr>
            <p:cNvSpPr/>
            <p:nvPr/>
          </p:nvSpPr>
          <p:spPr>
            <a:xfrm>
              <a:off x="2706689" y="1878125"/>
              <a:ext cx="20412" cy="12247"/>
            </a:xfrm>
            <a:custGeom>
              <a:avLst/>
              <a:gdLst/>
              <a:ahLst/>
              <a:cxnLst/>
              <a:rect l="l" t="t" r="r" b="b"/>
              <a:pathLst>
                <a:path w="635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44" y="381"/>
                  </a:lnTo>
                  <a:cubicBezTo>
                    <a:pt x="571" y="381"/>
                    <a:pt x="634" y="286"/>
                    <a:pt x="634" y="191"/>
                  </a:cubicBez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56;p36">
              <a:extLst>
                <a:ext uri="{FF2B5EF4-FFF2-40B4-BE49-F238E27FC236}">
                  <a16:creationId xmlns:a16="http://schemas.microsoft.com/office/drawing/2014/main" id="{073E57E6-B1B7-FDA0-E1F6-BCDB9B63A94E}"/>
                </a:ext>
              </a:extLst>
            </p:cNvPr>
            <p:cNvSpPr/>
            <p:nvPr/>
          </p:nvSpPr>
          <p:spPr>
            <a:xfrm>
              <a:off x="2688366" y="1833347"/>
              <a:ext cx="5143" cy="7168"/>
            </a:xfrm>
            <a:custGeom>
              <a:avLst/>
              <a:gdLst/>
              <a:ahLst/>
              <a:cxnLst/>
              <a:rect l="l" t="t" r="r" b="b"/>
              <a:pathLst>
                <a:path w="160" h="223" extrusionOk="0">
                  <a:moveTo>
                    <a:pt x="1" y="222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57;p36">
              <a:extLst>
                <a:ext uri="{FF2B5EF4-FFF2-40B4-BE49-F238E27FC236}">
                  <a16:creationId xmlns:a16="http://schemas.microsoft.com/office/drawing/2014/main" id="{974A8602-F267-2A80-3C55-829385197121}"/>
                </a:ext>
              </a:extLst>
            </p:cNvPr>
            <p:cNvSpPr/>
            <p:nvPr/>
          </p:nvSpPr>
          <p:spPr>
            <a:xfrm>
              <a:off x="2681262" y="1827143"/>
              <a:ext cx="18355" cy="18451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368" y="1"/>
                  </a:moveTo>
                  <a:cubicBezTo>
                    <a:pt x="312" y="1"/>
                    <a:pt x="261" y="28"/>
                    <a:pt x="222" y="67"/>
                  </a:cubicBezTo>
                  <a:lnTo>
                    <a:pt x="64" y="289"/>
                  </a:lnTo>
                  <a:cubicBezTo>
                    <a:pt x="0" y="384"/>
                    <a:pt x="32" y="510"/>
                    <a:pt x="127" y="542"/>
                  </a:cubicBezTo>
                  <a:cubicBezTo>
                    <a:pt x="159" y="574"/>
                    <a:pt x="190" y="574"/>
                    <a:pt x="222" y="574"/>
                  </a:cubicBezTo>
                  <a:cubicBezTo>
                    <a:pt x="285" y="574"/>
                    <a:pt x="349" y="574"/>
                    <a:pt x="380" y="510"/>
                  </a:cubicBezTo>
                  <a:lnTo>
                    <a:pt x="507" y="289"/>
                  </a:lnTo>
                  <a:cubicBezTo>
                    <a:pt x="570" y="194"/>
                    <a:pt x="570" y="99"/>
                    <a:pt x="475" y="35"/>
                  </a:cubicBezTo>
                  <a:cubicBezTo>
                    <a:pt x="439" y="11"/>
                    <a:pt x="403" y="1"/>
                    <a:pt x="3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58;p36">
              <a:extLst>
                <a:ext uri="{FF2B5EF4-FFF2-40B4-BE49-F238E27FC236}">
                  <a16:creationId xmlns:a16="http://schemas.microsoft.com/office/drawing/2014/main" id="{F2EADF6A-6900-7609-B967-1476604C388C}"/>
                </a:ext>
              </a:extLst>
            </p:cNvPr>
            <p:cNvSpPr/>
            <p:nvPr/>
          </p:nvSpPr>
          <p:spPr>
            <a:xfrm>
              <a:off x="2650724" y="1819107"/>
              <a:ext cx="12247" cy="19351"/>
            </a:xfrm>
            <a:custGeom>
              <a:avLst/>
              <a:gdLst/>
              <a:ahLst/>
              <a:cxnLst/>
              <a:rect l="l" t="t" r="r" b="b"/>
              <a:pathLst>
                <a:path w="381" h="602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412"/>
                  </a:lnTo>
                  <a:cubicBezTo>
                    <a:pt x="0" y="539"/>
                    <a:pt x="95" y="602"/>
                    <a:pt x="190" y="602"/>
                  </a:cubicBezTo>
                  <a:cubicBezTo>
                    <a:pt x="285" y="602"/>
                    <a:pt x="380" y="539"/>
                    <a:pt x="380" y="41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59;p36">
              <a:extLst>
                <a:ext uri="{FF2B5EF4-FFF2-40B4-BE49-F238E27FC236}">
                  <a16:creationId xmlns:a16="http://schemas.microsoft.com/office/drawing/2014/main" id="{33288767-6398-D216-C9F9-59CDD73048FD}"/>
                </a:ext>
              </a:extLst>
            </p:cNvPr>
            <p:cNvSpPr/>
            <p:nvPr/>
          </p:nvSpPr>
          <p:spPr>
            <a:xfrm>
              <a:off x="2690423" y="1940229"/>
              <a:ext cx="218907" cy="114050"/>
            </a:xfrm>
            <a:custGeom>
              <a:avLst/>
              <a:gdLst/>
              <a:ahLst/>
              <a:cxnLst/>
              <a:rect l="l" t="t" r="r" b="b"/>
              <a:pathLst>
                <a:path w="6810" h="3548" extrusionOk="0">
                  <a:moveTo>
                    <a:pt x="1552" y="1"/>
                  </a:moveTo>
                  <a:cubicBezTo>
                    <a:pt x="697" y="1"/>
                    <a:pt x="0" y="792"/>
                    <a:pt x="0" y="1774"/>
                  </a:cubicBezTo>
                  <a:cubicBezTo>
                    <a:pt x="0" y="2756"/>
                    <a:pt x="697" y="3548"/>
                    <a:pt x="1552" y="3548"/>
                  </a:cubicBezTo>
                  <a:lnTo>
                    <a:pt x="5257" y="3548"/>
                  </a:lnTo>
                  <a:cubicBezTo>
                    <a:pt x="6112" y="3548"/>
                    <a:pt x="6809" y="2756"/>
                    <a:pt x="6809" y="1774"/>
                  </a:cubicBezTo>
                  <a:cubicBezTo>
                    <a:pt x="6809" y="792"/>
                    <a:pt x="6112" y="1"/>
                    <a:pt x="52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60;p36">
              <a:extLst>
                <a:ext uri="{FF2B5EF4-FFF2-40B4-BE49-F238E27FC236}">
                  <a16:creationId xmlns:a16="http://schemas.microsoft.com/office/drawing/2014/main" id="{8735D413-D98B-055A-976B-D8F5C6BE195C}"/>
                </a:ext>
              </a:extLst>
            </p:cNvPr>
            <p:cNvSpPr/>
            <p:nvPr/>
          </p:nvSpPr>
          <p:spPr>
            <a:xfrm>
              <a:off x="2684316" y="1934122"/>
              <a:ext cx="231123" cy="126266"/>
            </a:xfrm>
            <a:custGeom>
              <a:avLst/>
              <a:gdLst/>
              <a:ahLst/>
              <a:cxnLst/>
              <a:rect l="l" t="t" r="r" b="b"/>
              <a:pathLst>
                <a:path w="7190" h="3928" extrusionOk="0">
                  <a:moveTo>
                    <a:pt x="5447" y="381"/>
                  </a:moveTo>
                  <a:cubicBezTo>
                    <a:pt x="6207" y="381"/>
                    <a:pt x="6809" y="1077"/>
                    <a:pt x="6809" y="1964"/>
                  </a:cubicBezTo>
                  <a:cubicBezTo>
                    <a:pt x="6809" y="2851"/>
                    <a:pt x="6207" y="3548"/>
                    <a:pt x="5447" y="3548"/>
                  </a:cubicBezTo>
                  <a:lnTo>
                    <a:pt x="1742" y="3548"/>
                  </a:lnTo>
                  <a:cubicBezTo>
                    <a:pt x="982" y="3548"/>
                    <a:pt x="380" y="2851"/>
                    <a:pt x="380" y="1964"/>
                  </a:cubicBezTo>
                  <a:cubicBezTo>
                    <a:pt x="380" y="1077"/>
                    <a:pt x="982" y="381"/>
                    <a:pt x="1742" y="381"/>
                  </a:cubicBezTo>
                  <a:close/>
                  <a:moveTo>
                    <a:pt x="1742" y="1"/>
                  </a:moveTo>
                  <a:cubicBezTo>
                    <a:pt x="792" y="1"/>
                    <a:pt x="0" y="887"/>
                    <a:pt x="0" y="1964"/>
                  </a:cubicBezTo>
                  <a:cubicBezTo>
                    <a:pt x="0" y="3041"/>
                    <a:pt x="792" y="3928"/>
                    <a:pt x="1742" y="3928"/>
                  </a:cubicBezTo>
                  <a:lnTo>
                    <a:pt x="5447" y="3928"/>
                  </a:lnTo>
                  <a:cubicBezTo>
                    <a:pt x="6397" y="3928"/>
                    <a:pt x="7189" y="3041"/>
                    <a:pt x="7189" y="1964"/>
                  </a:cubicBezTo>
                  <a:cubicBezTo>
                    <a:pt x="7189" y="887"/>
                    <a:pt x="6397" y="1"/>
                    <a:pt x="54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61;p36">
              <a:extLst>
                <a:ext uri="{FF2B5EF4-FFF2-40B4-BE49-F238E27FC236}">
                  <a16:creationId xmlns:a16="http://schemas.microsoft.com/office/drawing/2014/main" id="{6470C376-5A7E-B353-AC70-6A6EFC68B6F2}"/>
                </a:ext>
              </a:extLst>
            </p:cNvPr>
            <p:cNvSpPr/>
            <p:nvPr/>
          </p:nvSpPr>
          <p:spPr>
            <a:xfrm>
              <a:off x="2710771" y="1961606"/>
              <a:ext cx="178180" cy="72326"/>
            </a:xfrm>
            <a:custGeom>
              <a:avLst/>
              <a:gdLst/>
              <a:ahLst/>
              <a:cxnLst/>
              <a:rect l="l" t="t" r="r" b="b"/>
              <a:pathLst>
                <a:path w="5543" h="2250" extrusionOk="0">
                  <a:moveTo>
                    <a:pt x="792" y="1"/>
                  </a:moveTo>
                  <a:cubicBezTo>
                    <a:pt x="222" y="1"/>
                    <a:pt x="1" y="508"/>
                    <a:pt x="1" y="1109"/>
                  </a:cubicBezTo>
                  <a:cubicBezTo>
                    <a:pt x="1" y="1743"/>
                    <a:pt x="222" y="2249"/>
                    <a:pt x="792" y="2249"/>
                  </a:cubicBezTo>
                  <a:lnTo>
                    <a:pt x="4751" y="2249"/>
                  </a:lnTo>
                  <a:cubicBezTo>
                    <a:pt x="5258" y="2249"/>
                    <a:pt x="5543" y="1743"/>
                    <a:pt x="5543" y="1109"/>
                  </a:cubicBezTo>
                  <a:cubicBezTo>
                    <a:pt x="5543" y="508"/>
                    <a:pt x="5226" y="1"/>
                    <a:pt x="4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62;p36">
              <a:extLst>
                <a:ext uri="{FF2B5EF4-FFF2-40B4-BE49-F238E27FC236}">
                  <a16:creationId xmlns:a16="http://schemas.microsoft.com/office/drawing/2014/main" id="{D46E0CD7-F9A8-FB53-23BA-988FCB19EED4}"/>
                </a:ext>
              </a:extLst>
            </p:cNvPr>
            <p:cNvSpPr/>
            <p:nvPr/>
          </p:nvSpPr>
          <p:spPr>
            <a:xfrm>
              <a:off x="2704664" y="1955498"/>
              <a:ext cx="190395" cy="83513"/>
            </a:xfrm>
            <a:custGeom>
              <a:avLst/>
              <a:gdLst/>
              <a:ahLst/>
              <a:cxnLst/>
              <a:rect l="l" t="t" r="r" b="b"/>
              <a:pathLst>
                <a:path w="5923" h="2598" extrusionOk="0">
                  <a:moveTo>
                    <a:pt x="4941" y="381"/>
                  </a:moveTo>
                  <a:cubicBezTo>
                    <a:pt x="5353" y="381"/>
                    <a:pt x="5543" y="856"/>
                    <a:pt x="5543" y="1299"/>
                  </a:cubicBezTo>
                  <a:cubicBezTo>
                    <a:pt x="5543" y="1743"/>
                    <a:pt x="5384" y="2249"/>
                    <a:pt x="4941" y="2249"/>
                  </a:cubicBezTo>
                  <a:lnTo>
                    <a:pt x="982" y="2249"/>
                  </a:lnTo>
                  <a:cubicBezTo>
                    <a:pt x="602" y="2249"/>
                    <a:pt x="381" y="1933"/>
                    <a:pt x="381" y="1299"/>
                  </a:cubicBezTo>
                  <a:cubicBezTo>
                    <a:pt x="381" y="698"/>
                    <a:pt x="571" y="381"/>
                    <a:pt x="982" y="381"/>
                  </a:cubicBezTo>
                  <a:close/>
                  <a:moveTo>
                    <a:pt x="982" y="1"/>
                  </a:moveTo>
                  <a:cubicBezTo>
                    <a:pt x="349" y="1"/>
                    <a:pt x="1" y="476"/>
                    <a:pt x="1" y="1299"/>
                  </a:cubicBezTo>
                  <a:cubicBezTo>
                    <a:pt x="1" y="2123"/>
                    <a:pt x="349" y="2598"/>
                    <a:pt x="982" y="2598"/>
                  </a:cubicBezTo>
                  <a:lnTo>
                    <a:pt x="4941" y="2598"/>
                  </a:lnTo>
                  <a:cubicBezTo>
                    <a:pt x="5511" y="2598"/>
                    <a:pt x="5923" y="2091"/>
                    <a:pt x="5923" y="1299"/>
                  </a:cubicBezTo>
                  <a:cubicBezTo>
                    <a:pt x="5923" y="539"/>
                    <a:pt x="5511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63;p36">
              <a:extLst>
                <a:ext uri="{FF2B5EF4-FFF2-40B4-BE49-F238E27FC236}">
                  <a16:creationId xmlns:a16="http://schemas.microsoft.com/office/drawing/2014/main" id="{CF649E57-6D07-7BE5-70E8-D8835C9A2354}"/>
                </a:ext>
              </a:extLst>
            </p:cNvPr>
            <p:cNvSpPr/>
            <p:nvPr/>
          </p:nvSpPr>
          <p:spPr>
            <a:xfrm>
              <a:off x="2838033" y="1980957"/>
              <a:ext cx="22405" cy="22437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cubicBezTo>
                    <a:pt x="0" y="539"/>
                    <a:pt x="159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64;p36">
              <a:extLst>
                <a:ext uri="{FF2B5EF4-FFF2-40B4-BE49-F238E27FC236}">
                  <a16:creationId xmlns:a16="http://schemas.microsoft.com/office/drawing/2014/main" id="{FD1CC138-3612-6EED-5B80-C1EF19B87ABA}"/>
                </a:ext>
              </a:extLst>
            </p:cNvPr>
            <p:cNvSpPr/>
            <p:nvPr/>
          </p:nvSpPr>
          <p:spPr>
            <a:xfrm>
              <a:off x="2831926" y="1975878"/>
              <a:ext cx="34620" cy="33624"/>
            </a:xfrm>
            <a:custGeom>
              <a:avLst/>
              <a:gdLst/>
              <a:ahLst/>
              <a:cxnLst/>
              <a:rect l="l" t="t" r="r" b="b"/>
              <a:pathLst>
                <a:path w="1077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0" y="602"/>
                    <a:pt x="380" y="507"/>
                  </a:cubicBezTo>
                  <a:cubicBezTo>
                    <a:pt x="380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65;p36">
              <a:extLst>
                <a:ext uri="{FF2B5EF4-FFF2-40B4-BE49-F238E27FC236}">
                  <a16:creationId xmlns:a16="http://schemas.microsoft.com/office/drawing/2014/main" id="{E72707BD-3D0C-473D-F08C-1BA364D0D267}"/>
                </a:ext>
              </a:extLst>
            </p:cNvPr>
            <p:cNvSpPr/>
            <p:nvPr/>
          </p:nvSpPr>
          <p:spPr>
            <a:xfrm>
              <a:off x="2738255" y="1981985"/>
              <a:ext cx="22437" cy="21409"/>
            </a:xfrm>
            <a:custGeom>
              <a:avLst/>
              <a:gdLst/>
              <a:ahLst/>
              <a:cxnLst/>
              <a:rect l="l" t="t" r="r" b="b"/>
              <a:pathLst>
                <a:path w="698" h="666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65"/>
                    <a:pt x="349" y="665"/>
                  </a:cubicBezTo>
                  <a:cubicBezTo>
                    <a:pt x="539" y="665"/>
                    <a:pt x="697" y="507"/>
                    <a:pt x="697" y="317"/>
                  </a:cubicBezTo>
                  <a:cubicBezTo>
                    <a:pt x="697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466;p36">
              <a:extLst>
                <a:ext uri="{FF2B5EF4-FFF2-40B4-BE49-F238E27FC236}">
                  <a16:creationId xmlns:a16="http://schemas.microsoft.com/office/drawing/2014/main" id="{9506EF75-5FE8-7401-8E8D-3CD89E65A08A}"/>
                </a:ext>
              </a:extLst>
            </p:cNvPr>
            <p:cNvSpPr/>
            <p:nvPr/>
          </p:nvSpPr>
          <p:spPr>
            <a:xfrm>
              <a:off x="2732148" y="1975878"/>
              <a:ext cx="34652" cy="33624"/>
            </a:xfrm>
            <a:custGeom>
              <a:avLst/>
              <a:gdLst/>
              <a:ahLst/>
              <a:cxnLst/>
              <a:rect l="l" t="t" r="r" b="b"/>
              <a:pathLst>
                <a:path w="1078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1" y="602"/>
                    <a:pt x="381" y="507"/>
                  </a:cubicBezTo>
                  <a:cubicBezTo>
                    <a:pt x="381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1" y="222"/>
                    <a:pt x="1" y="507"/>
                  </a:cubicBezTo>
                  <a:cubicBezTo>
                    <a:pt x="1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467;p36">
              <a:extLst>
                <a:ext uri="{FF2B5EF4-FFF2-40B4-BE49-F238E27FC236}">
                  <a16:creationId xmlns:a16="http://schemas.microsoft.com/office/drawing/2014/main" id="{71B35F1B-26F9-A994-2228-191119B49709}"/>
                </a:ext>
              </a:extLst>
            </p:cNvPr>
            <p:cNvSpPr/>
            <p:nvPr/>
          </p:nvSpPr>
          <p:spPr>
            <a:xfrm>
              <a:off x="2783065" y="2007412"/>
              <a:ext cx="32595" cy="14305"/>
            </a:xfrm>
            <a:custGeom>
              <a:avLst/>
              <a:gdLst/>
              <a:ahLst/>
              <a:cxnLst/>
              <a:rect l="l" t="t" r="r" b="b"/>
              <a:pathLst>
                <a:path w="1014" h="445" extrusionOk="0">
                  <a:moveTo>
                    <a:pt x="0" y="1"/>
                  </a:moveTo>
                  <a:cubicBezTo>
                    <a:pt x="0" y="223"/>
                    <a:pt x="222" y="444"/>
                    <a:pt x="507" y="444"/>
                  </a:cubicBezTo>
                  <a:cubicBezTo>
                    <a:pt x="792" y="444"/>
                    <a:pt x="1014" y="223"/>
                    <a:pt x="1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468;p36">
              <a:extLst>
                <a:ext uri="{FF2B5EF4-FFF2-40B4-BE49-F238E27FC236}">
                  <a16:creationId xmlns:a16="http://schemas.microsoft.com/office/drawing/2014/main" id="{65AB8C7C-321F-BCAF-A758-203F320AF4F7}"/>
                </a:ext>
              </a:extLst>
            </p:cNvPr>
            <p:cNvSpPr/>
            <p:nvPr/>
          </p:nvSpPr>
          <p:spPr>
            <a:xfrm>
              <a:off x="2776958" y="2001305"/>
              <a:ext cx="44810" cy="25491"/>
            </a:xfrm>
            <a:custGeom>
              <a:avLst/>
              <a:gdLst/>
              <a:ahLst/>
              <a:cxnLst/>
              <a:rect l="l" t="t" r="r" b="b"/>
              <a:pathLst>
                <a:path w="1394" h="793" extrusionOk="0">
                  <a:moveTo>
                    <a:pt x="918" y="349"/>
                  </a:moveTo>
                  <a:cubicBezTo>
                    <a:pt x="855" y="397"/>
                    <a:pt x="776" y="421"/>
                    <a:pt x="697" y="421"/>
                  </a:cubicBezTo>
                  <a:cubicBezTo>
                    <a:pt x="618" y="421"/>
                    <a:pt x="538" y="397"/>
                    <a:pt x="475" y="349"/>
                  </a:cubicBezTo>
                  <a:close/>
                  <a:moveTo>
                    <a:pt x="190" y="1"/>
                  </a:moveTo>
                  <a:cubicBezTo>
                    <a:pt x="63" y="1"/>
                    <a:pt x="0" y="64"/>
                    <a:pt x="0" y="191"/>
                  </a:cubicBezTo>
                  <a:cubicBezTo>
                    <a:pt x="0" y="539"/>
                    <a:pt x="317" y="793"/>
                    <a:pt x="697" y="793"/>
                  </a:cubicBezTo>
                  <a:cubicBezTo>
                    <a:pt x="1077" y="793"/>
                    <a:pt x="1394" y="539"/>
                    <a:pt x="1394" y="191"/>
                  </a:cubicBezTo>
                  <a:cubicBezTo>
                    <a:pt x="1394" y="64"/>
                    <a:pt x="1330" y="1"/>
                    <a:pt x="12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469;p36">
              <a:extLst>
                <a:ext uri="{FF2B5EF4-FFF2-40B4-BE49-F238E27FC236}">
                  <a16:creationId xmlns:a16="http://schemas.microsoft.com/office/drawing/2014/main" id="{F5952A5A-672E-BFC7-D97A-9B632F8B3AA9}"/>
                </a:ext>
              </a:extLst>
            </p:cNvPr>
            <p:cNvSpPr/>
            <p:nvPr/>
          </p:nvSpPr>
          <p:spPr>
            <a:xfrm>
              <a:off x="2559079" y="2490712"/>
              <a:ext cx="129319" cy="115336"/>
            </a:xfrm>
            <a:custGeom>
              <a:avLst/>
              <a:gdLst/>
              <a:ahLst/>
              <a:cxnLst/>
              <a:rect l="l" t="t" r="r" b="b"/>
              <a:pathLst>
                <a:path w="4023" h="3588" extrusionOk="0">
                  <a:moveTo>
                    <a:pt x="280" y="0"/>
                  </a:moveTo>
                  <a:cubicBezTo>
                    <a:pt x="104" y="0"/>
                    <a:pt x="1" y="9"/>
                    <a:pt x="1" y="9"/>
                  </a:cubicBezTo>
                  <a:lnTo>
                    <a:pt x="1268" y="2415"/>
                  </a:lnTo>
                  <a:cubicBezTo>
                    <a:pt x="1268" y="2415"/>
                    <a:pt x="1679" y="3334"/>
                    <a:pt x="2629" y="3587"/>
                  </a:cubicBezTo>
                  <a:lnTo>
                    <a:pt x="4023" y="1909"/>
                  </a:lnTo>
                  <a:cubicBezTo>
                    <a:pt x="3516" y="1244"/>
                    <a:pt x="3009" y="769"/>
                    <a:pt x="2724" y="547"/>
                  </a:cubicBezTo>
                  <a:cubicBezTo>
                    <a:pt x="2629" y="452"/>
                    <a:pt x="2503" y="389"/>
                    <a:pt x="2344" y="357"/>
                  </a:cubicBezTo>
                  <a:cubicBezTo>
                    <a:pt x="1502" y="47"/>
                    <a:pt x="691" y="0"/>
                    <a:pt x="28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470;p36">
              <a:extLst>
                <a:ext uri="{FF2B5EF4-FFF2-40B4-BE49-F238E27FC236}">
                  <a16:creationId xmlns:a16="http://schemas.microsoft.com/office/drawing/2014/main" id="{919C52EB-C762-7714-2428-DD28761720B2}"/>
                </a:ext>
              </a:extLst>
            </p:cNvPr>
            <p:cNvSpPr/>
            <p:nvPr/>
          </p:nvSpPr>
          <p:spPr>
            <a:xfrm>
              <a:off x="2425741" y="2562235"/>
              <a:ext cx="108939" cy="67215"/>
            </a:xfrm>
            <a:custGeom>
              <a:avLst/>
              <a:gdLst/>
              <a:ahLst/>
              <a:cxnLst/>
              <a:rect l="l" t="t" r="r" b="b"/>
              <a:pathLst>
                <a:path w="3389" h="2091" extrusionOk="0">
                  <a:moveTo>
                    <a:pt x="634" y="0"/>
                  </a:moveTo>
                  <a:lnTo>
                    <a:pt x="0" y="2091"/>
                  </a:lnTo>
                  <a:lnTo>
                    <a:pt x="3389" y="2091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471;p36">
              <a:extLst>
                <a:ext uri="{FF2B5EF4-FFF2-40B4-BE49-F238E27FC236}">
                  <a16:creationId xmlns:a16="http://schemas.microsoft.com/office/drawing/2014/main" id="{4C4D655A-261B-EBB1-C9AD-5031B16BECA9}"/>
                </a:ext>
              </a:extLst>
            </p:cNvPr>
            <p:cNvSpPr/>
            <p:nvPr/>
          </p:nvSpPr>
          <p:spPr>
            <a:xfrm>
              <a:off x="2419634" y="2556127"/>
              <a:ext cx="122183" cy="79687"/>
            </a:xfrm>
            <a:custGeom>
              <a:avLst/>
              <a:gdLst/>
              <a:ahLst/>
              <a:cxnLst/>
              <a:rect l="l" t="t" r="r" b="b"/>
              <a:pathLst>
                <a:path w="3801" h="2479" extrusionOk="0">
                  <a:moveTo>
                    <a:pt x="824" y="0"/>
                  </a:moveTo>
                  <a:cubicBezTo>
                    <a:pt x="729" y="0"/>
                    <a:pt x="665" y="64"/>
                    <a:pt x="634" y="159"/>
                  </a:cubicBezTo>
                  <a:lnTo>
                    <a:pt x="0" y="2249"/>
                  </a:lnTo>
                  <a:cubicBezTo>
                    <a:pt x="0" y="2344"/>
                    <a:pt x="32" y="2439"/>
                    <a:pt x="127" y="2471"/>
                  </a:cubicBezTo>
                  <a:cubicBezTo>
                    <a:pt x="149" y="2476"/>
                    <a:pt x="171" y="2479"/>
                    <a:pt x="191" y="2479"/>
                  </a:cubicBezTo>
                  <a:cubicBezTo>
                    <a:pt x="285" y="2479"/>
                    <a:pt x="354" y="2422"/>
                    <a:pt x="380" y="2344"/>
                  </a:cubicBezTo>
                  <a:lnTo>
                    <a:pt x="950" y="380"/>
                  </a:lnTo>
                  <a:lnTo>
                    <a:pt x="2819" y="380"/>
                  </a:lnTo>
                  <a:lnTo>
                    <a:pt x="3420" y="2344"/>
                  </a:lnTo>
                  <a:cubicBezTo>
                    <a:pt x="3420" y="2407"/>
                    <a:pt x="3516" y="2471"/>
                    <a:pt x="3579" y="2471"/>
                  </a:cubicBezTo>
                  <a:lnTo>
                    <a:pt x="3642" y="2471"/>
                  </a:lnTo>
                  <a:cubicBezTo>
                    <a:pt x="3737" y="2439"/>
                    <a:pt x="3801" y="2344"/>
                    <a:pt x="3769" y="2249"/>
                  </a:cubicBezTo>
                  <a:lnTo>
                    <a:pt x="3135" y="159"/>
                  </a:lnTo>
                  <a:cubicBezTo>
                    <a:pt x="3135" y="64"/>
                    <a:pt x="3040" y="0"/>
                    <a:pt x="29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472;p36">
              <a:extLst>
                <a:ext uri="{FF2B5EF4-FFF2-40B4-BE49-F238E27FC236}">
                  <a16:creationId xmlns:a16="http://schemas.microsoft.com/office/drawing/2014/main" id="{CB1F6C72-2CF8-5421-3736-28851C7DE610}"/>
                </a:ext>
              </a:extLst>
            </p:cNvPr>
            <p:cNvSpPr/>
            <p:nvPr/>
          </p:nvSpPr>
          <p:spPr>
            <a:xfrm>
              <a:off x="2283211" y="2281255"/>
              <a:ext cx="407245" cy="285094"/>
            </a:xfrm>
            <a:custGeom>
              <a:avLst/>
              <a:gdLst/>
              <a:ahLst/>
              <a:cxnLst/>
              <a:rect l="l" t="t" r="r" b="b"/>
              <a:pathLst>
                <a:path w="12669" h="8869" extrusionOk="0">
                  <a:moveTo>
                    <a:pt x="761" y="1"/>
                  </a:moveTo>
                  <a:cubicBezTo>
                    <a:pt x="349" y="1"/>
                    <a:pt x="1" y="318"/>
                    <a:pt x="1" y="729"/>
                  </a:cubicBezTo>
                  <a:lnTo>
                    <a:pt x="1" y="8108"/>
                  </a:lnTo>
                  <a:cubicBezTo>
                    <a:pt x="1" y="8520"/>
                    <a:pt x="349" y="8868"/>
                    <a:pt x="761" y="8868"/>
                  </a:cubicBezTo>
                  <a:lnTo>
                    <a:pt x="8646" y="8868"/>
                  </a:lnTo>
                  <a:lnTo>
                    <a:pt x="12668" y="7823"/>
                  </a:lnTo>
                  <a:lnTo>
                    <a:pt x="12668" y="729"/>
                  </a:lnTo>
                  <a:cubicBezTo>
                    <a:pt x="12668" y="318"/>
                    <a:pt x="12320" y="1"/>
                    <a:pt x="1190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473;p36">
              <a:extLst>
                <a:ext uri="{FF2B5EF4-FFF2-40B4-BE49-F238E27FC236}">
                  <a16:creationId xmlns:a16="http://schemas.microsoft.com/office/drawing/2014/main" id="{F1B757E0-6ABC-DC3E-B8F2-57233B16FD7A}"/>
                </a:ext>
              </a:extLst>
            </p:cNvPr>
            <p:cNvSpPr/>
            <p:nvPr/>
          </p:nvSpPr>
          <p:spPr>
            <a:xfrm>
              <a:off x="2278132" y="2275148"/>
              <a:ext cx="418431" cy="297309"/>
            </a:xfrm>
            <a:custGeom>
              <a:avLst/>
              <a:gdLst/>
              <a:ahLst/>
              <a:cxnLst/>
              <a:rect l="l" t="t" r="r" b="b"/>
              <a:pathLst>
                <a:path w="13017" h="9249" extrusionOk="0">
                  <a:moveTo>
                    <a:pt x="919" y="1"/>
                  </a:moveTo>
                  <a:cubicBezTo>
                    <a:pt x="412" y="1"/>
                    <a:pt x="0" y="413"/>
                    <a:pt x="0" y="919"/>
                  </a:cubicBezTo>
                  <a:lnTo>
                    <a:pt x="0" y="8298"/>
                  </a:lnTo>
                  <a:cubicBezTo>
                    <a:pt x="0" y="8805"/>
                    <a:pt x="412" y="9248"/>
                    <a:pt x="919" y="9248"/>
                  </a:cubicBezTo>
                  <a:lnTo>
                    <a:pt x="8804" y="9248"/>
                  </a:lnTo>
                  <a:cubicBezTo>
                    <a:pt x="8899" y="9248"/>
                    <a:pt x="8994" y="9153"/>
                    <a:pt x="8994" y="9058"/>
                  </a:cubicBezTo>
                  <a:cubicBezTo>
                    <a:pt x="8994" y="8931"/>
                    <a:pt x="8899" y="8868"/>
                    <a:pt x="8804" y="8868"/>
                  </a:cubicBezTo>
                  <a:lnTo>
                    <a:pt x="919" y="8868"/>
                  </a:lnTo>
                  <a:cubicBezTo>
                    <a:pt x="602" y="8868"/>
                    <a:pt x="349" y="8615"/>
                    <a:pt x="349" y="8298"/>
                  </a:cubicBezTo>
                  <a:lnTo>
                    <a:pt x="349" y="919"/>
                  </a:lnTo>
                  <a:cubicBezTo>
                    <a:pt x="349" y="634"/>
                    <a:pt x="602" y="381"/>
                    <a:pt x="919" y="381"/>
                  </a:cubicBezTo>
                  <a:lnTo>
                    <a:pt x="12066" y="381"/>
                  </a:lnTo>
                  <a:cubicBezTo>
                    <a:pt x="12383" y="381"/>
                    <a:pt x="12636" y="634"/>
                    <a:pt x="12636" y="919"/>
                  </a:cubicBezTo>
                  <a:lnTo>
                    <a:pt x="12636" y="8013"/>
                  </a:lnTo>
                  <a:cubicBezTo>
                    <a:pt x="12636" y="8140"/>
                    <a:pt x="12731" y="8203"/>
                    <a:pt x="12826" y="8203"/>
                  </a:cubicBezTo>
                  <a:cubicBezTo>
                    <a:pt x="12921" y="8203"/>
                    <a:pt x="13016" y="8140"/>
                    <a:pt x="13016" y="8013"/>
                  </a:cubicBezTo>
                  <a:lnTo>
                    <a:pt x="13016" y="919"/>
                  </a:lnTo>
                  <a:cubicBezTo>
                    <a:pt x="13016" y="413"/>
                    <a:pt x="12573" y="1"/>
                    <a:pt x="120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474;p36">
              <a:extLst>
                <a:ext uri="{FF2B5EF4-FFF2-40B4-BE49-F238E27FC236}">
                  <a16:creationId xmlns:a16="http://schemas.microsoft.com/office/drawing/2014/main" id="{07069F03-7BCF-4470-EBCD-73A818A404E6}"/>
                </a:ext>
              </a:extLst>
            </p:cNvPr>
            <p:cNvSpPr/>
            <p:nvPr/>
          </p:nvSpPr>
          <p:spPr>
            <a:xfrm>
              <a:off x="2524491" y="2509292"/>
              <a:ext cx="80427" cy="84959"/>
            </a:xfrm>
            <a:custGeom>
              <a:avLst/>
              <a:gdLst/>
              <a:ahLst/>
              <a:cxnLst/>
              <a:rect l="l" t="t" r="r" b="b"/>
              <a:pathLst>
                <a:path w="2502" h="2643" extrusionOk="0">
                  <a:moveTo>
                    <a:pt x="1995" y="1616"/>
                  </a:moveTo>
                  <a:lnTo>
                    <a:pt x="1969" y="1660"/>
                  </a:lnTo>
                  <a:lnTo>
                    <a:pt x="1990" y="1682"/>
                  </a:lnTo>
                  <a:lnTo>
                    <a:pt x="2027" y="1616"/>
                  </a:lnTo>
                  <a:close/>
                  <a:moveTo>
                    <a:pt x="380" y="1"/>
                  </a:moveTo>
                  <a:lnTo>
                    <a:pt x="95" y="507"/>
                  </a:lnTo>
                  <a:cubicBezTo>
                    <a:pt x="0" y="666"/>
                    <a:pt x="63" y="887"/>
                    <a:pt x="222" y="982"/>
                  </a:cubicBezTo>
                  <a:cubicBezTo>
                    <a:pt x="283" y="1013"/>
                    <a:pt x="347" y="1027"/>
                    <a:pt x="409" y="1027"/>
                  </a:cubicBezTo>
                  <a:cubicBezTo>
                    <a:pt x="541" y="1027"/>
                    <a:pt x="664" y="963"/>
                    <a:pt x="729" y="856"/>
                  </a:cubicBezTo>
                  <a:lnTo>
                    <a:pt x="792" y="729"/>
                  </a:lnTo>
                  <a:lnTo>
                    <a:pt x="824" y="761"/>
                  </a:lnTo>
                  <a:lnTo>
                    <a:pt x="634" y="1046"/>
                  </a:lnTo>
                  <a:cubicBezTo>
                    <a:pt x="539" y="1204"/>
                    <a:pt x="602" y="1426"/>
                    <a:pt x="760" y="1521"/>
                  </a:cubicBezTo>
                  <a:cubicBezTo>
                    <a:pt x="821" y="1551"/>
                    <a:pt x="885" y="1565"/>
                    <a:pt x="947" y="1565"/>
                  </a:cubicBezTo>
                  <a:cubicBezTo>
                    <a:pt x="1079" y="1565"/>
                    <a:pt x="1202" y="1502"/>
                    <a:pt x="1267" y="1394"/>
                  </a:cubicBezTo>
                  <a:lnTo>
                    <a:pt x="1394" y="1172"/>
                  </a:lnTo>
                  <a:lnTo>
                    <a:pt x="1394" y="1204"/>
                  </a:lnTo>
                  <a:lnTo>
                    <a:pt x="1172" y="1584"/>
                  </a:lnTo>
                  <a:cubicBezTo>
                    <a:pt x="1077" y="1742"/>
                    <a:pt x="1140" y="1964"/>
                    <a:pt x="1330" y="2059"/>
                  </a:cubicBezTo>
                  <a:cubicBezTo>
                    <a:pt x="1381" y="2090"/>
                    <a:pt x="1438" y="2104"/>
                    <a:pt x="1496" y="2104"/>
                  </a:cubicBezTo>
                  <a:cubicBezTo>
                    <a:pt x="1618" y="2104"/>
                    <a:pt x="1741" y="2040"/>
                    <a:pt x="1805" y="1932"/>
                  </a:cubicBezTo>
                  <a:lnTo>
                    <a:pt x="1969" y="1660"/>
                  </a:lnTo>
                  <a:lnTo>
                    <a:pt x="380" y="1"/>
                  </a:lnTo>
                  <a:close/>
                  <a:moveTo>
                    <a:pt x="1990" y="1682"/>
                  </a:moveTo>
                  <a:lnTo>
                    <a:pt x="1742" y="2122"/>
                  </a:lnTo>
                  <a:cubicBezTo>
                    <a:pt x="1615" y="2281"/>
                    <a:pt x="1679" y="2503"/>
                    <a:pt x="1869" y="2598"/>
                  </a:cubicBezTo>
                  <a:cubicBezTo>
                    <a:pt x="1919" y="2628"/>
                    <a:pt x="1977" y="2642"/>
                    <a:pt x="2034" y="2642"/>
                  </a:cubicBezTo>
                  <a:cubicBezTo>
                    <a:pt x="2156" y="2642"/>
                    <a:pt x="2279" y="2578"/>
                    <a:pt x="2344" y="2471"/>
                  </a:cubicBezTo>
                  <a:lnTo>
                    <a:pt x="2502" y="2217"/>
                  </a:lnTo>
                  <a:lnTo>
                    <a:pt x="1990" y="168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475;p36">
              <a:extLst>
                <a:ext uri="{FF2B5EF4-FFF2-40B4-BE49-F238E27FC236}">
                  <a16:creationId xmlns:a16="http://schemas.microsoft.com/office/drawing/2014/main" id="{DDA20A8F-6D50-68A9-A170-72FDBAF76C05}"/>
                </a:ext>
              </a:extLst>
            </p:cNvPr>
            <p:cNvSpPr/>
            <p:nvPr/>
          </p:nvSpPr>
          <p:spPr>
            <a:xfrm>
              <a:off x="2520408" y="2504181"/>
              <a:ext cx="91645" cy="95760"/>
            </a:xfrm>
            <a:custGeom>
              <a:avLst/>
              <a:gdLst/>
              <a:ahLst/>
              <a:cxnLst/>
              <a:rect l="l" t="t" r="r" b="b"/>
              <a:pathLst>
                <a:path w="2851" h="2979" extrusionOk="0">
                  <a:moveTo>
                    <a:pt x="527" y="0"/>
                  </a:moveTo>
                  <a:cubicBezTo>
                    <a:pt x="461" y="0"/>
                    <a:pt x="401" y="35"/>
                    <a:pt x="381" y="96"/>
                  </a:cubicBezTo>
                  <a:lnTo>
                    <a:pt x="95" y="571"/>
                  </a:lnTo>
                  <a:cubicBezTo>
                    <a:pt x="0" y="698"/>
                    <a:pt x="0" y="856"/>
                    <a:pt x="32" y="983"/>
                  </a:cubicBezTo>
                  <a:cubicBezTo>
                    <a:pt x="64" y="1110"/>
                    <a:pt x="159" y="1236"/>
                    <a:pt x="285" y="1300"/>
                  </a:cubicBezTo>
                  <a:cubicBezTo>
                    <a:pt x="349" y="1363"/>
                    <a:pt x="444" y="1395"/>
                    <a:pt x="539" y="1395"/>
                  </a:cubicBezTo>
                  <a:cubicBezTo>
                    <a:pt x="539" y="1426"/>
                    <a:pt x="539" y="1458"/>
                    <a:pt x="571" y="1521"/>
                  </a:cubicBezTo>
                  <a:cubicBezTo>
                    <a:pt x="602" y="1648"/>
                    <a:pt x="697" y="1775"/>
                    <a:pt x="824" y="1838"/>
                  </a:cubicBezTo>
                  <a:cubicBezTo>
                    <a:pt x="887" y="1901"/>
                    <a:pt x="982" y="1933"/>
                    <a:pt x="1077" y="1933"/>
                  </a:cubicBezTo>
                  <a:cubicBezTo>
                    <a:pt x="1077" y="1965"/>
                    <a:pt x="1077" y="1996"/>
                    <a:pt x="1109" y="2060"/>
                  </a:cubicBezTo>
                  <a:cubicBezTo>
                    <a:pt x="1141" y="2186"/>
                    <a:pt x="1236" y="2313"/>
                    <a:pt x="1362" y="2376"/>
                  </a:cubicBezTo>
                  <a:cubicBezTo>
                    <a:pt x="1426" y="2440"/>
                    <a:pt x="1521" y="2471"/>
                    <a:pt x="1616" y="2471"/>
                  </a:cubicBezTo>
                  <a:cubicBezTo>
                    <a:pt x="1616" y="2503"/>
                    <a:pt x="1616" y="2535"/>
                    <a:pt x="1647" y="2598"/>
                  </a:cubicBezTo>
                  <a:cubicBezTo>
                    <a:pt x="1679" y="2725"/>
                    <a:pt x="1774" y="2852"/>
                    <a:pt x="1901" y="2915"/>
                  </a:cubicBezTo>
                  <a:cubicBezTo>
                    <a:pt x="1964" y="2978"/>
                    <a:pt x="2059" y="2978"/>
                    <a:pt x="2154" y="2978"/>
                  </a:cubicBezTo>
                  <a:cubicBezTo>
                    <a:pt x="2344" y="2978"/>
                    <a:pt x="2534" y="2883"/>
                    <a:pt x="2629" y="2725"/>
                  </a:cubicBezTo>
                  <a:lnTo>
                    <a:pt x="2787" y="2471"/>
                  </a:lnTo>
                  <a:cubicBezTo>
                    <a:pt x="2851" y="2376"/>
                    <a:pt x="2819" y="2281"/>
                    <a:pt x="2724" y="2218"/>
                  </a:cubicBezTo>
                  <a:cubicBezTo>
                    <a:pt x="2690" y="2196"/>
                    <a:pt x="2653" y="2185"/>
                    <a:pt x="2617" y="2185"/>
                  </a:cubicBezTo>
                  <a:cubicBezTo>
                    <a:pt x="2551" y="2185"/>
                    <a:pt x="2491" y="2220"/>
                    <a:pt x="2471" y="2281"/>
                  </a:cubicBezTo>
                  <a:lnTo>
                    <a:pt x="2312" y="2535"/>
                  </a:lnTo>
                  <a:cubicBezTo>
                    <a:pt x="2289" y="2581"/>
                    <a:pt x="2215" y="2611"/>
                    <a:pt x="2152" y="2611"/>
                  </a:cubicBezTo>
                  <a:cubicBezTo>
                    <a:pt x="2129" y="2611"/>
                    <a:pt x="2108" y="2607"/>
                    <a:pt x="2091" y="2598"/>
                  </a:cubicBezTo>
                  <a:cubicBezTo>
                    <a:pt x="2027" y="2566"/>
                    <a:pt x="2027" y="2535"/>
                    <a:pt x="1996" y="2503"/>
                  </a:cubicBezTo>
                  <a:cubicBezTo>
                    <a:pt x="1996" y="2440"/>
                    <a:pt x="1996" y="2408"/>
                    <a:pt x="2027" y="2376"/>
                  </a:cubicBezTo>
                  <a:lnTo>
                    <a:pt x="2312" y="1870"/>
                  </a:lnTo>
                  <a:cubicBezTo>
                    <a:pt x="2344" y="1806"/>
                    <a:pt x="2344" y="1711"/>
                    <a:pt x="2281" y="1648"/>
                  </a:cubicBezTo>
                  <a:lnTo>
                    <a:pt x="2249" y="1648"/>
                  </a:lnTo>
                  <a:cubicBezTo>
                    <a:pt x="2217" y="1585"/>
                    <a:pt x="2154" y="1585"/>
                    <a:pt x="2091" y="1585"/>
                  </a:cubicBezTo>
                  <a:cubicBezTo>
                    <a:pt x="2059" y="1585"/>
                    <a:pt x="1996" y="1616"/>
                    <a:pt x="1964" y="1680"/>
                  </a:cubicBezTo>
                  <a:lnTo>
                    <a:pt x="1774" y="1996"/>
                  </a:lnTo>
                  <a:cubicBezTo>
                    <a:pt x="1754" y="2057"/>
                    <a:pt x="1696" y="2079"/>
                    <a:pt x="1640" y="2079"/>
                  </a:cubicBezTo>
                  <a:cubicBezTo>
                    <a:pt x="1607" y="2079"/>
                    <a:pt x="1575" y="2071"/>
                    <a:pt x="1552" y="2060"/>
                  </a:cubicBezTo>
                  <a:cubicBezTo>
                    <a:pt x="1489" y="2028"/>
                    <a:pt x="1457" y="1996"/>
                    <a:pt x="1457" y="1965"/>
                  </a:cubicBezTo>
                  <a:cubicBezTo>
                    <a:pt x="1457" y="1901"/>
                    <a:pt x="1457" y="1870"/>
                    <a:pt x="1489" y="1838"/>
                  </a:cubicBezTo>
                  <a:lnTo>
                    <a:pt x="1711" y="1458"/>
                  </a:lnTo>
                  <a:cubicBezTo>
                    <a:pt x="1742" y="1395"/>
                    <a:pt x="1742" y="1331"/>
                    <a:pt x="1679" y="1268"/>
                  </a:cubicBezTo>
                  <a:lnTo>
                    <a:pt x="1679" y="1236"/>
                  </a:lnTo>
                  <a:cubicBezTo>
                    <a:pt x="1647" y="1173"/>
                    <a:pt x="1584" y="1173"/>
                    <a:pt x="1521" y="1173"/>
                  </a:cubicBezTo>
                  <a:cubicBezTo>
                    <a:pt x="1457" y="1173"/>
                    <a:pt x="1394" y="1205"/>
                    <a:pt x="1362" y="1268"/>
                  </a:cubicBezTo>
                  <a:lnTo>
                    <a:pt x="1236" y="1458"/>
                  </a:lnTo>
                  <a:cubicBezTo>
                    <a:pt x="1195" y="1519"/>
                    <a:pt x="1141" y="1554"/>
                    <a:pt x="1082" y="1554"/>
                  </a:cubicBezTo>
                  <a:cubicBezTo>
                    <a:pt x="1050" y="1554"/>
                    <a:pt x="1016" y="1544"/>
                    <a:pt x="982" y="1521"/>
                  </a:cubicBezTo>
                  <a:cubicBezTo>
                    <a:pt x="951" y="1490"/>
                    <a:pt x="919" y="1458"/>
                    <a:pt x="919" y="1426"/>
                  </a:cubicBezTo>
                  <a:cubicBezTo>
                    <a:pt x="919" y="1363"/>
                    <a:pt x="919" y="1331"/>
                    <a:pt x="951" y="1300"/>
                  </a:cubicBezTo>
                  <a:lnTo>
                    <a:pt x="1109" y="1015"/>
                  </a:lnTo>
                  <a:cubicBezTo>
                    <a:pt x="1141" y="951"/>
                    <a:pt x="1141" y="888"/>
                    <a:pt x="1109" y="825"/>
                  </a:cubicBezTo>
                  <a:lnTo>
                    <a:pt x="1109" y="793"/>
                  </a:lnTo>
                  <a:cubicBezTo>
                    <a:pt x="1077" y="730"/>
                    <a:pt x="1014" y="698"/>
                    <a:pt x="951" y="698"/>
                  </a:cubicBezTo>
                  <a:cubicBezTo>
                    <a:pt x="887" y="698"/>
                    <a:pt x="824" y="730"/>
                    <a:pt x="792" y="793"/>
                  </a:cubicBezTo>
                  <a:lnTo>
                    <a:pt x="697" y="920"/>
                  </a:lnTo>
                  <a:cubicBezTo>
                    <a:pt x="677" y="981"/>
                    <a:pt x="617" y="1016"/>
                    <a:pt x="560" y="1016"/>
                  </a:cubicBezTo>
                  <a:cubicBezTo>
                    <a:pt x="528" y="1016"/>
                    <a:pt x="498" y="1005"/>
                    <a:pt x="476" y="983"/>
                  </a:cubicBezTo>
                  <a:cubicBezTo>
                    <a:pt x="412" y="951"/>
                    <a:pt x="381" y="920"/>
                    <a:pt x="381" y="888"/>
                  </a:cubicBezTo>
                  <a:cubicBezTo>
                    <a:pt x="381" y="856"/>
                    <a:pt x="381" y="793"/>
                    <a:pt x="412" y="761"/>
                  </a:cubicBezTo>
                  <a:lnTo>
                    <a:pt x="697" y="286"/>
                  </a:lnTo>
                  <a:cubicBezTo>
                    <a:pt x="729" y="191"/>
                    <a:pt x="729" y="65"/>
                    <a:pt x="634" y="33"/>
                  </a:cubicBezTo>
                  <a:cubicBezTo>
                    <a:pt x="600" y="11"/>
                    <a:pt x="563" y="0"/>
                    <a:pt x="5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476;p36">
              <a:extLst>
                <a:ext uri="{FF2B5EF4-FFF2-40B4-BE49-F238E27FC236}">
                  <a16:creationId xmlns:a16="http://schemas.microsoft.com/office/drawing/2014/main" id="{25DF1A45-71B0-93EA-1390-3444D0FAC807}"/>
                </a:ext>
              </a:extLst>
            </p:cNvPr>
            <p:cNvSpPr/>
            <p:nvPr/>
          </p:nvSpPr>
          <p:spPr>
            <a:xfrm>
              <a:off x="2523462" y="2475958"/>
              <a:ext cx="71298" cy="49664"/>
            </a:xfrm>
            <a:custGeom>
              <a:avLst/>
              <a:gdLst/>
              <a:ahLst/>
              <a:cxnLst/>
              <a:rect l="l" t="t" r="r" b="b"/>
              <a:pathLst>
                <a:path w="2218" h="1545" extrusionOk="0">
                  <a:moveTo>
                    <a:pt x="476" y="1"/>
                  </a:moveTo>
                  <a:cubicBezTo>
                    <a:pt x="373" y="1"/>
                    <a:pt x="270" y="40"/>
                    <a:pt x="190" y="119"/>
                  </a:cubicBezTo>
                  <a:lnTo>
                    <a:pt x="159" y="151"/>
                  </a:lnTo>
                  <a:cubicBezTo>
                    <a:pt x="0" y="309"/>
                    <a:pt x="0" y="563"/>
                    <a:pt x="159" y="721"/>
                  </a:cubicBezTo>
                  <a:lnTo>
                    <a:pt x="792" y="1323"/>
                  </a:lnTo>
                  <a:lnTo>
                    <a:pt x="2217" y="1544"/>
                  </a:lnTo>
                  <a:lnTo>
                    <a:pt x="761" y="119"/>
                  </a:lnTo>
                  <a:cubicBezTo>
                    <a:pt x="681" y="40"/>
                    <a:pt x="578" y="1"/>
                    <a:pt x="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477;p36">
              <a:extLst>
                <a:ext uri="{FF2B5EF4-FFF2-40B4-BE49-F238E27FC236}">
                  <a16:creationId xmlns:a16="http://schemas.microsoft.com/office/drawing/2014/main" id="{D84CFAB9-9F1B-6536-5758-D0E5F5003385}"/>
                </a:ext>
              </a:extLst>
            </p:cNvPr>
            <p:cNvSpPr/>
            <p:nvPr/>
          </p:nvSpPr>
          <p:spPr>
            <a:xfrm>
              <a:off x="2519380" y="2469979"/>
              <a:ext cx="82484" cy="61751"/>
            </a:xfrm>
            <a:custGeom>
              <a:avLst/>
              <a:gdLst/>
              <a:ahLst/>
              <a:cxnLst/>
              <a:rect l="l" t="t" r="r" b="b"/>
              <a:pathLst>
                <a:path w="2566" h="1921" extrusionOk="0">
                  <a:moveTo>
                    <a:pt x="591" y="0"/>
                  </a:moveTo>
                  <a:cubicBezTo>
                    <a:pt x="442" y="0"/>
                    <a:pt x="298" y="56"/>
                    <a:pt x="191" y="179"/>
                  </a:cubicBezTo>
                  <a:lnTo>
                    <a:pt x="159" y="210"/>
                  </a:lnTo>
                  <a:cubicBezTo>
                    <a:pt x="64" y="305"/>
                    <a:pt x="1" y="464"/>
                    <a:pt x="1" y="622"/>
                  </a:cubicBezTo>
                  <a:cubicBezTo>
                    <a:pt x="1" y="780"/>
                    <a:pt x="64" y="939"/>
                    <a:pt x="159" y="1034"/>
                  </a:cubicBezTo>
                  <a:lnTo>
                    <a:pt x="793" y="1667"/>
                  </a:lnTo>
                  <a:cubicBezTo>
                    <a:pt x="824" y="1699"/>
                    <a:pt x="872" y="1715"/>
                    <a:pt x="919" y="1715"/>
                  </a:cubicBezTo>
                  <a:cubicBezTo>
                    <a:pt x="967" y="1715"/>
                    <a:pt x="1014" y="1699"/>
                    <a:pt x="1046" y="1667"/>
                  </a:cubicBezTo>
                  <a:cubicBezTo>
                    <a:pt x="1109" y="1572"/>
                    <a:pt x="1109" y="1477"/>
                    <a:pt x="1046" y="1382"/>
                  </a:cubicBezTo>
                  <a:lnTo>
                    <a:pt x="413" y="780"/>
                  </a:lnTo>
                  <a:cubicBezTo>
                    <a:pt x="381" y="749"/>
                    <a:pt x="349" y="685"/>
                    <a:pt x="349" y="622"/>
                  </a:cubicBezTo>
                  <a:cubicBezTo>
                    <a:pt x="349" y="559"/>
                    <a:pt x="381" y="495"/>
                    <a:pt x="413" y="464"/>
                  </a:cubicBezTo>
                  <a:lnTo>
                    <a:pt x="444" y="432"/>
                  </a:lnTo>
                  <a:cubicBezTo>
                    <a:pt x="492" y="384"/>
                    <a:pt x="555" y="361"/>
                    <a:pt x="614" y="361"/>
                  </a:cubicBezTo>
                  <a:cubicBezTo>
                    <a:pt x="674" y="361"/>
                    <a:pt x="729" y="384"/>
                    <a:pt x="761" y="432"/>
                  </a:cubicBezTo>
                  <a:lnTo>
                    <a:pt x="2218" y="1889"/>
                  </a:lnTo>
                  <a:cubicBezTo>
                    <a:pt x="2249" y="1920"/>
                    <a:pt x="2313" y="1920"/>
                    <a:pt x="2344" y="1920"/>
                  </a:cubicBezTo>
                  <a:cubicBezTo>
                    <a:pt x="2408" y="1920"/>
                    <a:pt x="2439" y="1920"/>
                    <a:pt x="2471" y="1889"/>
                  </a:cubicBezTo>
                  <a:cubicBezTo>
                    <a:pt x="2566" y="1794"/>
                    <a:pt x="2566" y="1699"/>
                    <a:pt x="2471" y="1604"/>
                  </a:cubicBezTo>
                  <a:lnTo>
                    <a:pt x="1046" y="179"/>
                  </a:lnTo>
                  <a:cubicBezTo>
                    <a:pt x="915" y="64"/>
                    <a:pt x="750" y="0"/>
                    <a:pt x="5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478;p36">
              <a:extLst>
                <a:ext uri="{FF2B5EF4-FFF2-40B4-BE49-F238E27FC236}">
                  <a16:creationId xmlns:a16="http://schemas.microsoft.com/office/drawing/2014/main" id="{77B842DE-A46C-CE23-48DB-21CB9E9A825D}"/>
                </a:ext>
              </a:extLst>
            </p:cNvPr>
            <p:cNvSpPr/>
            <p:nvPr/>
          </p:nvSpPr>
          <p:spPr>
            <a:xfrm>
              <a:off x="2545867" y="2508938"/>
              <a:ext cx="90617" cy="60465"/>
            </a:xfrm>
            <a:custGeom>
              <a:avLst/>
              <a:gdLst/>
              <a:ahLst/>
              <a:cxnLst/>
              <a:rect l="l" t="t" r="r" b="b"/>
              <a:pathLst>
                <a:path w="2819" h="1881" extrusionOk="0">
                  <a:moveTo>
                    <a:pt x="534" y="1"/>
                  </a:moveTo>
                  <a:cubicBezTo>
                    <a:pt x="386" y="1"/>
                    <a:pt x="236" y="65"/>
                    <a:pt x="159" y="202"/>
                  </a:cubicBezTo>
                  <a:cubicBezTo>
                    <a:pt x="0" y="392"/>
                    <a:pt x="32" y="677"/>
                    <a:pt x="254" y="835"/>
                  </a:cubicBezTo>
                  <a:lnTo>
                    <a:pt x="1679" y="1880"/>
                  </a:lnTo>
                  <a:lnTo>
                    <a:pt x="2819" y="1342"/>
                  </a:lnTo>
                  <a:lnTo>
                    <a:pt x="792" y="75"/>
                  </a:lnTo>
                  <a:cubicBezTo>
                    <a:pt x="719" y="26"/>
                    <a:pt x="627" y="1"/>
                    <a:pt x="53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479;p36">
              <a:extLst>
                <a:ext uri="{FF2B5EF4-FFF2-40B4-BE49-F238E27FC236}">
                  <a16:creationId xmlns:a16="http://schemas.microsoft.com/office/drawing/2014/main" id="{1E0F3B21-AE28-9504-787E-CDAD65590561}"/>
                </a:ext>
              </a:extLst>
            </p:cNvPr>
            <p:cNvSpPr/>
            <p:nvPr/>
          </p:nvSpPr>
          <p:spPr>
            <a:xfrm>
              <a:off x="2540756" y="2502992"/>
              <a:ext cx="101835" cy="72519"/>
            </a:xfrm>
            <a:custGeom>
              <a:avLst/>
              <a:gdLst/>
              <a:ahLst/>
              <a:cxnLst/>
              <a:rect l="l" t="t" r="r" b="b"/>
              <a:pathLst>
                <a:path w="3168" h="2256" extrusionOk="0">
                  <a:moveTo>
                    <a:pt x="688" y="0"/>
                  </a:moveTo>
                  <a:cubicBezTo>
                    <a:pt x="489" y="0"/>
                    <a:pt x="291" y="91"/>
                    <a:pt x="159" y="260"/>
                  </a:cubicBezTo>
                  <a:cubicBezTo>
                    <a:pt x="64" y="418"/>
                    <a:pt x="1" y="577"/>
                    <a:pt x="33" y="767"/>
                  </a:cubicBezTo>
                  <a:cubicBezTo>
                    <a:pt x="64" y="925"/>
                    <a:pt x="159" y="1083"/>
                    <a:pt x="318" y="1178"/>
                  </a:cubicBezTo>
                  <a:lnTo>
                    <a:pt x="1711" y="2223"/>
                  </a:lnTo>
                  <a:cubicBezTo>
                    <a:pt x="1774" y="2255"/>
                    <a:pt x="1806" y="2255"/>
                    <a:pt x="1838" y="2255"/>
                  </a:cubicBezTo>
                  <a:cubicBezTo>
                    <a:pt x="1901" y="2255"/>
                    <a:pt x="1964" y="2223"/>
                    <a:pt x="1964" y="2192"/>
                  </a:cubicBezTo>
                  <a:cubicBezTo>
                    <a:pt x="2028" y="2097"/>
                    <a:pt x="2028" y="1970"/>
                    <a:pt x="1933" y="1938"/>
                  </a:cubicBezTo>
                  <a:lnTo>
                    <a:pt x="508" y="893"/>
                  </a:lnTo>
                  <a:cubicBezTo>
                    <a:pt x="444" y="830"/>
                    <a:pt x="413" y="767"/>
                    <a:pt x="413" y="703"/>
                  </a:cubicBezTo>
                  <a:cubicBezTo>
                    <a:pt x="381" y="640"/>
                    <a:pt x="413" y="545"/>
                    <a:pt x="444" y="482"/>
                  </a:cubicBezTo>
                  <a:cubicBezTo>
                    <a:pt x="502" y="405"/>
                    <a:pt x="594" y="363"/>
                    <a:pt x="686" y="363"/>
                  </a:cubicBezTo>
                  <a:cubicBezTo>
                    <a:pt x="746" y="363"/>
                    <a:pt x="806" y="381"/>
                    <a:pt x="856" y="418"/>
                  </a:cubicBezTo>
                  <a:lnTo>
                    <a:pt x="2883" y="1717"/>
                  </a:lnTo>
                  <a:cubicBezTo>
                    <a:pt x="2900" y="1725"/>
                    <a:pt x="2921" y="1729"/>
                    <a:pt x="2945" y="1729"/>
                  </a:cubicBezTo>
                  <a:cubicBezTo>
                    <a:pt x="3009" y="1729"/>
                    <a:pt x="3090" y="1700"/>
                    <a:pt x="3136" y="1653"/>
                  </a:cubicBezTo>
                  <a:cubicBezTo>
                    <a:pt x="3168" y="1558"/>
                    <a:pt x="3168" y="1432"/>
                    <a:pt x="3073" y="1400"/>
                  </a:cubicBezTo>
                  <a:lnTo>
                    <a:pt x="1078" y="133"/>
                  </a:lnTo>
                  <a:cubicBezTo>
                    <a:pt x="962" y="43"/>
                    <a:pt x="824" y="0"/>
                    <a:pt x="6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480;p36">
              <a:extLst>
                <a:ext uri="{FF2B5EF4-FFF2-40B4-BE49-F238E27FC236}">
                  <a16:creationId xmlns:a16="http://schemas.microsoft.com/office/drawing/2014/main" id="{F31F69A2-0685-C4C9-C887-085C2EC3B1A1}"/>
                </a:ext>
              </a:extLst>
            </p:cNvPr>
            <p:cNvSpPr/>
            <p:nvPr/>
          </p:nvSpPr>
          <p:spPr>
            <a:xfrm>
              <a:off x="2552971" y="2484605"/>
              <a:ext cx="142563" cy="73580"/>
            </a:xfrm>
            <a:custGeom>
              <a:avLst/>
              <a:gdLst/>
              <a:ahLst/>
              <a:cxnLst/>
              <a:rect l="l" t="t" r="r" b="b"/>
              <a:pathLst>
                <a:path w="4435" h="2289" extrusionOk="0">
                  <a:moveTo>
                    <a:pt x="491" y="0"/>
                  </a:moveTo>
                  <a:cubicBezTo>
                    <a:pt x="310" y="0"/>
                    <a:pt x="200" y="9"/>
                    <a:pt x="191" y="9"/>
                  </a:cubicBezTo>
                  <a:cubicBezTo>
                    <a:pt x="64" y="9"/>
                    <a:pt x="1" y="104"/>
                    <a:pt x="1" y="199"/>
                  </a:cubicBezTo>
                  <a:cubicBezTo>
                    <a:pt x="1" y="294"/>
                    <a:pt x="96" y="389"/>
                    <a:pt x="223" y="389"/>
                  </a:cubicBezTo>
                  <a:cubicBezTo>
                    <a:pt x="223" y="389"/>
                    <a:pt x="333" y="379"/>
                    <a:pt x="520" y="379"/>
                  </a:cubicBezTo>
                  <a:cubicBezTo>
                    <a:pt x="926" y="379"/>
                    <a:pt x="1691" y="424"/>
                    <a:pt x="2471" y="705"/>
                  </a:cubicBezTo>
                  <a:cubicBezTo>
                    <a:pt x="2598" y="769"/>
                    <a:pt x="2693" y="800"/>
                    <a:pt x="2788" y="895"/>
                  </a:cubicBezTo>
                  <a:cubicBezTo>
                    <a:pt x="3073" y="1085"/>
                    <a:pt x="3579" y="1560"/>
                    <a:pt x="4086" y="2225"/>
                  </a:cubicBezTo>
                  <a:cubicBezTo>
                    <a:pt x="4118" y="2257"/>
                    <a:pt x="4181" y="2289"/>
                    <a:pt x="4213" y="2289"/>
                  </a:cubicBezTo>
                  <a:cubicBezTo>
                    <a:pt x="4245" y="2289"/>
                    <a:pt x="4308" y="2289"/>
                    <a:pt x="4340" y="2257"/>
                  </a:cubicBezTo>
                  <a:cubicBezTo>
                    <a:pt x="4403" y="2194"/>
                    <a:pt x="4435" y="2067"/>
                    <a:pt x="4371" y="2004"/>
                  </a:cubicBezTo>
                  <a:cubicBezTo>
                    <a:pt x="3865" y="1307"/>
                    <a:pt x="3294" y="800"/>
                    <a:pt x="3041" y="579"/>
                  </a:cubicBezTo>
                  <a:cubicBezTo>
                    <a:pt x="2914" y="484"/>
                    <a:pt x="2756" y="420"/>
                    <a:pt x="2598" y="357"/>
                  </a:cubicBezTo>
                  <a:cubicBezTo>
                    <a:pt x="1733" y="47"/>
                    <a:pt x="915" y="0"/>
                    <a:pt x="4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481;p36">
              <a:extLst>
                <a:ext uri="{FF2B5EF4-FFF2-40B4-BE49-F238E27FC236}">
                  <a16:creationId xmlns:a16="http://schemas.microsoft.com/office/drawing/2014/main" id="{0D61B40E-0111-1702-1029-F5154864F239}"/>
                </a:ext>
              </a:extLst>
            </p:cNvPr>
            <p:cNvSpPr/>
            <p:nvPr/>
          </p:nvSpPr>
          <p:spPr>
            <a:xfrm>
              <a:off x="2592670" y="2562878"/>
              <a:ext cx="58086" cy="48250"/>
            </a:xfrm>
            <a:custGeom>
              <a:avLst/>
              <a:gdLst/>
              <a:ahLst/>
              <a:cxnLst/>
              <a:rect l="l" t="t" r="r" b="b"/>
              <a:pathLst>
                <a:path w="1807" h="1501" extrusionOk="0">
                  <a:moveTo>
                    <a:pt x="230" y="0"/>
                  </a:moveTo>
                  <a:cubicBezTo>
                    <a:pt x="207" y="0"/>
                    <a:pt x="183" y="4"/>
                    <a:pt x="159" y="12"/>
                  </a:cubicBezTo>
                  <a:cubicBezTo>
                    <a:pt x="64" y="44"/>
                    <a:pt x="1" y="170"/>
                    <a:pt x="64" y="265"/>
                  </a:cubicBezTo>
                  <a:cubicBezTo>
                    <a:pt x="64" y="297"/>
                    <a:pt x="508" y="1247"/>
                    <a:pt x="1553" y="1501"/>
                  </a:cubicBezTo>
                  <a:lnTo>
                    <a:pt x="1584" y="1501"/>
                  </a:lnTo>
                  <a:cubicBezTo>
                    <a:pt x="1679" y="1501"/>
                    <a:pt x="1743" y="1469"/>
                    <a:pt x="1774" y="1374"/>
                  </a:cubicBezTo>
                  <a:cubicBezTo>
                    <a:pt x="1806" y="1279"/>
                    <a:pt x="1743" y="1184"/>
                    <a:pt x="1648" y="1152"/>
                  </a:cubicBezTo>
                  <a:cubicBezTo>
                    <a:pt x="793" y="931"/>
                    <a:pt x="381" y="107"/>
                    <a:pt x="381" y="107"/>
                  </a:cubicBezTo>
                  <a:cubicBezTo>
                    <a:pt x="357" y="36"/>
                    <a:pt x="298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82;p36">
              <a:extLst>
                <a:ext uri="{FF2B5EF4-FFF2-40B4-BE49-F238E27FC236}">
                  <a16:creationId xmlns:a16="http://schemas.microsoft.com/office/drawing/2014/main" id="{0768AA72-A339-6E5E-2D9C-D21CEA5268E2}"/>
                </a:ext>
              </a:extLst>
            </p:cNvPr>
            <p:cNvSpPr/>
            <p:nvPr/>
          </p:nvSpPr>
          <p:spPr>
            <a:xfrm>
              <a:off x="2505140" y="2469336"/>
              <a:ext cx="24462" cy="22694"/>
            </a:xfrm>
            <a:custGeom>
              <a:avLst/>
              <a:gdLst/>
              <a:ahLst/>
              <a:cxnLst/>
              <a:rect l="l" t="t" r="r" b="b"/>
              <a:pathLst>
                <a:path w="761" h="706" extrusionOk="0">
                  <a:moveTo>
                    <a:pt x="206" y="1"/>
                  </a:moveTo>
                  <a:cubicBezTo>
                    <a:pt x="159" y="1"/>
                    <a:pt x="111" y="24"/>
                    <a:pt x="64" y="72"/>
                  </a:cubicBezTo>
                  <a:cubicBezTo>
                    <a:pt x="0" y="135"/>
                    <a:pt x="0" y="262"/>
                    <a:pt x="64" y="325"/>
                  </a:cubicBezTo>
                  <a:lnTo>
                    <a:pt x="412" y="674"/>
                  </a:lnTo>
                  <a:cubicBezTo>
                    <a:pt x="444" y="705"/>
                    <a:pt x="507" y="705"/>
                    <a:pt x="539" y="705"/>
                  </a:cubicBezTo>
                  <a:cubicBezTo>
                    <a:pt x="602" y="705"/>
                    <a:pt x="634" y="705"/>
                    <a:pt x="665" y="674"/>
                  </a:cubicBezTo>
                  <a:cubicBezTo>
                    <a:pt x="760" y="579"/>
                    <a:pt x="760" y="484"/>
                    <a:pt x="665" y="389"/>
                  </a:cubicBezTo>
                  <a:lnTo>
                    <a:pt x="349" y="72"/>
                  </a:lnTo>
                  <a:cubicBezTo>
                    <a:pt x="301" y="24"/>
                    <a:pt x="254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83;p36">
              <a:extLst>
                <a:ext uri="{FF2B5EF4-FFF2-40B4-BE49-F238E27FC236}">
                  <a16:creationId xmlns:a16="http://schemas.microsoft.com/office/drawing/2014/main" id="{BFE63B09-5377-79D3-F6C9-68B4DD1A58BD}"/>
                </a:ext>
              </a:extLst>
            </p:cNvPr>
            <p:cNvSpPr/>
            <p:nvPr/>
          </p:nvSpPr>
          <p:spPr>
            <a:xfrm>
              <a:off x="2517355" y="2456864"/>
              <a:ext cx="24462" cy="22952"/>
            </a:xfrm>
            <a:custGeom>
              <a:avLst/>
              <a:gdLst/>
              <a:ahLst/>
              <a:cxnLst/>
              <a:rect l="l" t="t" r="r" b="b"/>
              <a:pathLst>
                <a:path w="761" h="714" extrusionOk="0">
                  <a:moveTo>
                    <a:pt x="222" y="1"/>
                  </a:moveTo>
                  <a:cubicBezTo>
                    <a:pt x="175" y="1"/>
                    <a:pt x="127" y="17"/>
                    <a:pt x="95" y="48"/>
                  </a:cubicBezTo>
                  <a:cubicBezTo>
                    <a:pt x="0" y="143"/>
                    <a:pt x="32" y="238"/>
                    <a:pt x="95" y="333"/>
                  </a:cubicBezTo>
                  <a:lnTo>
                    <a:pt x="444" y="650"/>
                  </a:lnTo>
                  <a:cubicBezTo>
                    <a:pt x="476" y="682"/>
                    <a:pt x="507" y="713"/>
                    <a:pt x="571" y="713"/>
                  </a:cubicBezTo>
                  <a:cubicBezTo>
                    <a:pt x="602" y="713"/>
                    <a:pt x="666" y="713"/>
                    <a:pt x="697" y="650"/>
                  </a:cubicBezTo>
                  <a:cubicBezTo>
                    <a:pt x="761" y="587"/>
                    <a:pt x="761" y="460"/>
                    <a:pt x="697" y="397"/>
                  </a:cubicBezTo>
                  <a:lnTo>
                    <a:pt x="349" y="48"/>
                  </a:lnTo>
                  <a:cubicBezTo>
                    <a:pt x="317" y="17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84;p36">
              <a:extLst>
                <a:ext uri="{FF2B5EF4-FFF2-40B4-BE49-F238E27FC236}">
                  <a16:creationId xmlns:a16="http://schemas.microsoft.com/office/drawing/2014/main" id="{4CF33CA1-A283-59DC-1490-48915F0B7A32}"/>
                </a:ext>
              </a:extLst>
            </p:cNvPr>
            <p:cNvSpPr/>
            <p:nvPr/>
          </p:nvSpPr>
          <p:spPr>
            <a:xfrm>
              <a:off x="2400283" y="2360171"/>
              <a:ext cx="127294" cy="114050"/>
            </a:xfrm>
            <a:custGeom>
              <a:avLst/>
              <a:gdLst/>
              <a:ahLst/>
              <a:cxnLst/>
              <a:rect l="l" t="t" r="r" b="b"/>
              <a:pathLst>
                <a:path w="3960" h="3548" extrusionOk="0">
                  <a:moveTo>
                    <a:pt x="1968" y="0"/>
                  </a:moveTo>
                  <a:cubicBezTo>
                    <a:pt x="1505" y="0"/>
                    <a:pt x="1046" y="174"/>
                    <a:pt x="697" y="523"/>
                  </a:cubicBezTo>
                  <a:cubicBezTo>
                    <a:pt x="1" y="1219"/>
                    <a:pt x="1" y="2328"/>
                    <a:pt x="697" y="3025"/>
                  </a:cubicBezTo>
                  <a:cubicBezTo>
                    <a:pt x="1061" y="3373"/>
                    <a:pt x="1529" y="3547"/>
                    <a:pt x="1992" y="3547"/>
                  </a:cubicBezTo>
                  <a:cubicBezTo>
                    <a:pt x="2455" y="3547"/>
                    <a:pt x="2914" y="3373"/>
                    <a:pt x="3262" y="3025"/>
                  </a:cubicBezTo>
                  <a:cubicBezTo>
                    <a:pt x="3959" y="2328"/>
                    <a:pt x="3959" y="1219"/>
                    <a:pt x="3262" y="523"/>
                  </a:cubicBezTo>
                  <a:cubicBezTo>
                    <a:pt x="2898" y="174"/>
                    <a:pt x="2431" y="0"/>
                    <a:pt x="196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85;p36">
              <a:extLst>
                <a:ext uri="{FF2B5EF4-FFF2-40B4-BE49-F238E27FC236}">
                  <a16:creationId xmlns:a16="http://schemas.microsoft.com/office/drawing/2014/main" id="{4FDE2A2E-BF7F-426F-79A0-8C629E2F7710}"/>
                </a:ext>
              </a:extLst>
            </p:cNvPr>
            <p:cNvSpPr/>
            <p:nvPr/>
          </p:nvSpPr>
          <p:spPr>
            <a:xfrm>
              <a:off x="2400283" y="2353550"/>
              <a:ext cx="127294" cy="126266"/>
            </a:xfrm>
            <a:custGeom>
              <a:avLst/>
              <a:gdLst/>
              <a:ahLst/>
              <a:cxnLst/>
              <a:rect l="l" t="t" r="r" b="b"/>
              <a:pathLst>
                <a:path w="3960" h="3928" extrusionOk="0">
                  <a:moveTo>
                    <a:pt x="1964" y="380"/>
                  </a:moveTo>
                  <a:cubicBezTo>
                    <a:pt x="2407" y="380"/>
                    <a:pt x="2819" y="539"/>
                    <a:pt x="3104" y="855"/>
                  </a:cubicBezTo>
                  <a:cubicBezTo>
                    <a:pt x="3421" y="1140"/>
                    <a:pt x="3579" y="1552"/>
                    <a:pt x="3579" y="1964"/>
                  </a:cubicBezTo>
                  <a:cubicBezTo>
                    <a:pt x="3579" y="2407"/>
                    <a:pt x="3421" y="2787"/>
                    <a:pt x="3104" y="3104"/>
                  </a:cubicBezTo>
                  <a:cubicBezTo>
                    <a:pt x="2803" y="3421"/>
                    <a:pt x="2392" y="3579"/>
                    <a:pt x="1976" y="3579"/>
                  </a:cubicBezTo>
                  <a:cubicBezTo>
                    <a:pt x="1560" y="3579"/>
                    <a:pt x="1141" y="3421"/>
                    <a:pt x="824" y="3104"/>
                  </a:cubicBezTo>
                  <a:cubicBezTo>
                    <a:pt x="539" y="2787"/>
                    <a:pt x="349" y="2407"/>
                    <a:pt x="349" y="1964"/>
                  </a:cubicBezTo>
                  <a:cubicBezTo>
                    <a:pt x="349" y="1552"/>
                    <a:pt x="539" y="1140"/>
                    <a:pt x="824" y="855"/>
                  </a:cubicBezTo>
                  <a:cubicBezTo>
                    <a:pt x="1141" y="539"/>
                    <a:pt x="1552" y="380"/>
                    <a:pt x="1964" y="380"/>
                  </a:cubicBezTo>
                  <a:close/>
                  <a:moveTo>
                    <a:pt x="1980" y="0"/>
                  </a:moveTo>
                  <a:cubicBezTo>
                    <a:pt x="1473" y="0"/>
                    <a:pt x="966" y="190"/>
                    <a:pt x="571" y="570"/>
                  </a:cubicBezTo>
                  <a:cubicBezTo>
                    <a:pt x="191" y="950"/>
                    <a:pt x="1" y="1457"/>
                    <a:pt x="1" y="1964"/>
                  </a:cubicBezTo>
                  <a:cubicBezTo>
                    <a:pt x="1" y="2502"/>
                    <a:pt x="191" y="3009"/>
                    <a:pt x="571" y="3357"/>
                  </a:cubicBezTo>
                  <a:cubicBezTo>
                    <a:pt x="951" y="3737"/>
                    <a:pt x="1457" y="3927"/>
                    <a:pt x="1964" y="3927"/>
                  </a:cubicBezTo>
                  <a:cubicBezTo>
                    <a:pt x="2502" y="3927"/>
                    <a:pt x="3009" y="3737"/>
                    <a:pt x="3389" y="3357"/>
                  </a:cubicBezTo>
                  <a:cubicBezTo>
                    <a:pt x="3769" y="3009"/>
                    <a:pt x="3959" y="2502"/>
                    <a:pt x="3959" y="1964"/>
                  </a:cubicBezTo>
                  <a:cubicBezTo>
                    <a:pt x="3959" y="1457"/>
                    <a:pt x="3769" y="950"/>
                    <a:pt x="3389" y="570"/>
                  </a:cubicBezTo>
                  <a:cubicBezTo>
                    <a:pt x="2993" y="190"/>
                    <a:pt x="2487" y="0"/>
                    <a:pt x="1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86;p36">
              <a:extLst>
                <a:ext uri="{FF2B5EF4-FFF2-40B4-BE49-F238E27FC236}">
                  <a16:creationId xmlns:a16="http://schemas.microsoft.com/office/drawing/2014/main" id="{7F990E13-C4B6-639C-58FF-7ADE83E20728}"/>
                </a:ext>
              </a:extLst>
            </p:cNvPr>
            <p:cNvSpPr/>
            <p:nvPr/>
          </p:nvSpPr>
          <p:spPr>
            <a:xfrm>
              <a:off x="2382989" y="2336995"/>
              <a:ext cx="160854" cy="160114"/>
            </a:xfrm>
            <a:custGeom>
              <a:avLst/>
              <a:gdLst/>
              <a:ahLst/>
              <a:cxnLst/>
              <a:rect l="l" t="t" r="r" b="b"/>
              <a:pathLst>
                <a:path w="5004" h="4981" extrusionOk="0">
                  <a:moveTo>
                    <a:pt x="2502" y="389"/>
                  </a:moveTo>
                  <a:cubicBezTo>
                    <a:pt x="3072" y="389"/>
                    <a:pt x="3610" y="579"/>
                    <a:pt x="4022" y="990"/>
                  </a:cubicBezTo>
                  <a:cubicBezTo>
                    <a:pt x="4434" y="1402"/>
                    <a:pt x="4656" y="1940"/>
                    <a:pt x="4656" y="2479"/>
                  </a:cubicBezTo>
                  <a:cubicBezTo>
                    <a:pt x="4656" y="3049"/>
                    <a:pt x="4434" y="3587"/>
                    <a:pt x="4022" y="3967"/>
                  </a:cubicBezTo>
                  <a:cubicBezTo>
                    <a:pt x="3610" y="4379"/>
                    <a:pt x="3064" y="4585"/>
                    <a:pt x="2518" y="4585"/>
                  </a:cubicBezTo>
                  <a:cubicBezTo>
                    <a:pt x="1972" y="4585"/>
                    <a:pt x="1425" y="4379"/>
                    <a:pt x="1014" y="3967"/>
                  </a:cubicBezTo>
                  <a:cubicBezTo>
                    <a:pt x="602" y="3587"/>
                    <a:pt x="380" y="3049"/>
                    <a:pt x="380" y="2479"/>
                  </a:cubicBezTo>
                  <a:cubicBezTo>
                    <a:pt x="380" y="1940"/>
                    <a:pt x="602" y="1402"/>
                    <a:pt x="1014" y="990"/>
                  </a:cubicBezTo>
                  <a:cubicBezTo>
                    <a:pt x="1425" y="579"/>
                    <a:pt x="1964" y="389"/>
                    <a:pt x="2502" y="389"/>
                  </a:cubicBezTo>
                  <a:close/>
                  <a:moveTo>
                    <a:pt x="2506" y="1"/>
                  </a:moveTo>
                  <a:cubicBezTo>
                    <a:pt x="1869" y="1"/>
                    <a:pt x="1235" y="246"/>
                    <a:pt x="760" y="737"/>
                  </a:cubicBezTo>
                  <a:cubicBezTo>
                    <a:pt x="285" y="1212"/>
                    <a:pt x="0" y="1814"/>
                    <a:pt x="0" y="2479"/>
                  </a:cubicBezTo>
                  <a:cubicBezTo>
                    <a:pt x="0" y="3144"/>
                    <a:pt x="285" y="3777"/>
                    <a:pt x="760" y="4252"/>
                  </a:cubicBezTo>
                  <a:cubicBezTo>
                    <a:pt x="1235" y="4727"/>
                    <a:pt x="1869" y="4981"/>
                    <a:pt x="2502" y="4981"/>
                  </a:cubicBezTo>
                  <a:cubicBezTo>
                    <a:pt x="3167" y="4981"/>
                    <a:pt x="3800" y="4727"/>
                    <a:pt x="4275" y="4252"/>
                  </a:cubicBezTo>
                  <a:cubicBezTo>
                    <a:pt x="4751" y="3777"/>
                    <a:pt x="5004" y="3144"/>
                    <a:pt x="5004" y="2479"/>
                  </a:cubicBezTo>
                  <a:cubicBezTo>
                    <a:pt x="5004" y="1814"/>
                    <a:pt x="4751" y="1212"/>
                    <a:pt x="4275" y="737"/>
                  </a:cubicBezTo>
                  <a:cubicBezTo>
                    <a:pt x="3785" y="246"/>
                    <a:pt x="3143" y="1"/>
                    <a:pt x="25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87;p36">
              <a:extLst>
                <a:ext uri="{FF2B5EF4-FFF2-40B4-BE49-F238E27FC236}">
                  <a16:creationId xmlns:a16="http://schemas.microsoft.com/office/drawing/2014/main" id="{0840F0B5-AA3E-44D3-1DE5-0CEE7B7BF76F}"/>
                </a:ext>
              </a:extLst>
            </p:cNvPr>
            <p:cNvSpPr/>
            <p:nvPr/>
          </p:nvSpPr>
          <p:spPr>
            <a:xfrm>
              <a:off x="2497007" y="2392413"/>
              <a:ext cx="17326" cy="25298"/>
            </a:xfrm>
            <a:custGeom>
              <a:avLst/>
              <a:gdLst/>
              <a:ahLst/>
              <a:cxnLst/>
              <a:rect l="l" t="t" r="r" b="b"/>
              <a:pathLst>
                <a:path w="539" h="787" extrusionOk="0">
                  <a:moveTo>
                    <a:pt x="206" y="1"/>
                  </a:moveTo>
                  <a:cubicBezTo>
                    <a:pt x="180" y="1"/>
                    <a:pt x="153" y="9"/>
                    <a:pt x="127" y="26"/>
                  </a:cubicBezTo>
                  <a:cubicBezTo>
                    <a:pt x="32" y="58"/>
                    <a:pt x="0" y="185"/>
                    <a:pt x="32" y="280"/>
                  </a:cubicBezTo>
                  <a:cubicBezTo>
                    <a:pt x="95" y="375"/>
                    <a:pt x="127" y="501"/>
                    <a:pt x="158" y="628"/>
                  </a:cubicBezTo>
                  <a:cubicBezTo>
                    <a:pt x="158" y="723"/>
                    <a:pt x="222" y="786"/>
                    <a:pt x="317" y="786"/>
                  </a:cubicBezTo>
                  <a:lnTo>
                    <a:pt x="348" y="786"/>
                  </a:lnTo>
                  <a:cubicBezTo>
                    <a:pt x="443" y="786"/>
                    <a:pt x="538" y="691"/>
                    <a:pt x="507" y="596"/>
                  </a:cubicBezTo>
                  <a:cubicBezTo>
                    <a:pt x="507" y="438"/>
                    <a:pt x="443" y="248"/>
                    <a:pt x="380" y="121"/>
                  </a:cubicBezTo>
                  <a:cubicBezTo>
                    <a:pt x="334" y="53"/>
                    <a:pt x="272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88;p36">
              <a:extLst>
                <a:ext uri="{FF2B5EF4-FFF2-40B4-BE49-F238E27FC236}">
                  <a16:creationId xmlns:a16="http://schemas.microsoft.com/office/drawing/2014/main" id="{891B0337-8629-0494-1841-10CD765BA106}"/>
                </a:ext>
              </a:extLst>
            </p:cNvPr>
            <p:cNvSpPr/>
            <p:nvPr/>
          </p:nvSpPr>
          <p:spPr>
            <a:xfrm>
              <a:off x="2459333" y="2367790"/>
              <a:ext cx="42785" cy="24462"/>
            </a:xfrm>
            <a:custGeom>
              <a:avLst/>
              <a:gdLst/>
              <a:ahLst/>
              <a:cxnLst/>
              <a:rect l="l" t="t" r="r" b="b"/>
              <a:pathLst>
                <a:path w="1331" h="761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59" y="381"/>
                  </a:cubicBezTo>
                  <a:cubicBezTo>
                    <a:pt x="475" y="381"/>
                    <a:pt x="760" y="507"/>
                    <a:pt x="982" y="697"/>
                  </a:cubicBezTo>
                  <a:cubicBezTo>
                    <a:pt x="1014" y="761"/>
                    <a:pt x="1077" y="761"/>
                    <a:pt x="1109" y="761"/>
                  </a:cubicBezTo>
                  <a:cubicBezTo>
                    <a:pt x="1172" y="761"/>
                    <a:pt x="1204" y="761"/>
                    <a:pt x="1235" y="697"/>
                  </a:cubicBezTo>
                  <a:cubicBezTo>
                    <a:pt x="1330" y="634"/>
                    <a:pt x="1330" y="507"/>
                    <a:pt x="1235" y="444"/>
                  </a:cubicBezTo>
                  <a:cubicBezTo>
                    <a:pt x="950" y="159"/>
                    <a:pt x="570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89;p36">
              <a:extLst>
                <a:ext uri="{FF2B5EF4-FFF2-40B4-BE49-F238E27FC236}">
                  <a16:creationId xmlns:a16="http://schemas.microsoft.com/office/drawing/2014/main" id="{B04994B6-FEC7-C182-436B-4A04075DF9C6}"/>
                </a:ext>
              </a:extLst>
            </p:cNvPr>
            <p:cNvSpPr/>
            <p:nvPr/>
          </p:nvSpPr>
          <p:spPr>
            <a:xfrm>
              <a:off x="2648667" y="2507267"/>
              <a:ext cx="47896" cy="12247"/>
            </a:xfrm>
            <a:custGeom>
              <a:avLst/>
              <a:gdLst/>
              <a:ahLst/>
              <a:cxnLst/>
              <a:rect l="l" t="t" r="r" b="b"/>
              <a:pathLst>
                <a:path w="1490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lnTo>
                    <a:pt x="1299" y="380"/>
                  </a:lnTo>
                  <a:cubicBezTo>
                    <a:pt x="1394" y="380"/>
                    <a:pt x="1489" y="285"/>
                    <a:pt x="1489" y="190"/>
                  </a:cubicBezTo>
                  <a:cubicBezTo>
                    <a:pt x="1489" y="95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90;p36">
              <a:extLst>
                <a:ext uri="{FF2B5EF4-FFF2-40B4-BE49-F238E27FC236}">
                  <a16:creationId xmlns:a16="http://schemas.microsoft.com/office/drawing/2014/main" id="{03447769-B8DE-10FA-4F47-F80C4590DF62}"/>
                </a:ext>
              </a:extLst>
            </p:cNvPr>
            <p:cNvSpPr/>
            <p:nvPr/>
          </p:nvSpPr>
          <p:spPr>
            <a:xfrm>
              <a:off x="2278132" y="2507267"/>
              <a:ext cx="262657" cy="12247"/>
            </a:xfrm>
            <a:custGeom>
              <a:avLst/>
              <a:gdLst/>
              <a:ahLst/>
              <a:cxnLst/>
              <a:rect l="l" t="t" r="r" b="b"/>
              <a:pathLst>
                <a:path w="8171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7981" y="380"/>
                  </a:lnTo>
                  <a:cubicBezTo>
                    <a:pt x="8108" y="380"/>
                    <a:pt x="8171" y="285"/>
                    <a:pt x="8171" y="190"/>
                  </a:cubicBezTo>
                  <a:cubicBezTo>
                    <a:pt x="8171" y="95"/>
                    <a:pt x="8108" y="0"/>
                    <a:pt x="79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91;p36">
              <a:extLst>
                <a:ext uri="{FF2B5EF4-FFF2-40B4-BE49-F238E27FC236}">
                  <a16:creationId xmlns:a16="http://schemas.microsoft.com/office/drawing/2014/main" id="{B1A4F8CB-9FF4-BDCB-14DA-40410D1FFF3E}"/>
                </a:ext>
              </a:extLst>
            </p:cNvPr>
            <p:cNvSpPr/>
            <p:nvPr/>
          </p:nvSpPr>
          <p:spPr>
            <a:xfrm>
              <a:off x="2323938" y="2297553"/>
              <a:ext cx="19383" cy="19383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5" y="1"/>
                  </a:moveTo>
                  <a:cubicBezTo>
                    <a:pt x="127" y="1"/>
                    <a:pt x="0" y="127"/>
                    <a:pt x="0" y="317"/>
                  </a:cubicBezTo>
                  <a:cubicBezTo>
                    <a:pt x="0" y="476"/>
                    <a:pt x="127" y="602"/>
                    <a:pt x="285" y="602"/>
                  </a:cubicBezTo>
                  <a:cubicBezTo>
                    <a:pt x="475" y="602"/>
                    <a:pt x="602" y="476"/>
                    <a:pt x="602" y="317"/>
                  </a:cubicBezTo>
                  <a:cubicBezTo>
                    <a:pt x="602" y="127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92;p36">
              <a:extLst>
                <a:ext uri="{FF2B5EF4-FFF2-40B4-BE49-F238E27FC236}">
                  <a16:creationId xmlns:a16="http://schemas.microsoft.com/office/drawing/2014/main" id="{E2B33181-6B86-7AC2-5316-53A5F92CD78B}"/>
                </a:ext>
              </a:extLst>
            </p:cNvPr>
            <p:cNvSpPr/>
            <p:nvPr/>
          </p:nvSpPr>
          <p:spPr>
            <a:xfrm>
              <a:off x="2317831" y="2291445"/>
              <a:ext cx="31599" cy="31599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5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71"/>
                    <a:pt x="539" y="602"/>
                    <a:pt x="475" y="602"/>
                  </a:cubicBezTo>
                  <a:cubicBezTo>
                    <a:pt x="412" y="602"/>
                    <a:pt x="349" y="571"/>
                    <a:pt x="349" y="507"/>
                  </a:cubicBezTo>
                  <a:cubicBezTo>
                    <a:pt x="349" y="444"/>
                    <a:pt x="412" y="381"/>
                    <a:pt x="475" y="381"/>
                  </a:cubicBezTo>
                  <a:close/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507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93;p36">
              <a:extLst>
                <a:ext uri="{FF2B5EF4-FFF2-40B4-BE49-F238E27FC236}">
                  <a16:creationId xmlns:a16="http://schemas.microsoft.com/office/drawing/2014/main" id="{B2AA8DB1-C8E5-1B56-E209-CBDE9DD443F4}"/>
                </a:ext>
              </a:extLst>
            </p:cNvPr>
            <p:cNvSpPr/>
            <p:nvPr/>
          </p:nvSpPr>
          <p:spPr>
            <a:xfrm>
              <a:off x="2359555" y="2297553"/>
              <a:ext cx="20412" cy="19383"/>
            </a:xfrm>
            <a:custGeom>
              <a:avLst/>
              <a:gdLst/>
              <a:ahLst/>
              <a:cxnLst/>
              <a:rect l="l" t="t" r="r" b="b"/>
              <a:pathLst>
                <a:path w="635" h="603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7" y="602"/>
                  </a:cubicBezTo>
                  <a:cubicBezTo>
                    <a:pt x="476" y="602"/>
                    <a:pt x="634" y="476"/>
                    <a:pt x="634" y="317"/>
                  </a:cubicBezTo>
                  <a:cubicBezTo>
                    <a:pt x="634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94;p36">
              <a:extLst>
                <a:ext uri="{FF2B5EF4-FFF2-40B4-BE49-F238E27FC236}">
                  <a16:creationId xmlns:a16="http://schemas.microsoft.com/office/drawing/2014/main" id="{04EBF176-6926-6CD6-0764-298CB481658B}"/>
                </a:ext>
              </a:extLst>
            </p:cNvPr>
            <p:cNvSpPr/>
            <p:nvPr/>
          </p:nvSpPr>
          <p:spPr>
            <a:xfrm>
              <a:off x="2353447" y="2291445"/>
              <a:ext cx="32627" cy="31599"/>
            </a:xfrm>
            <a:custGeom>
              <a:avLst/>
              <a:gdLst/>
              <a:ahLst/>
              <a:cxnLst/>
              <a:rect l="l" t="t" r="r" b="b"/>
              <a:pathLst>
                <a:path w="1015" h="983" extrusionOk="0">
                  <a:moveTo>
                    <a:pt x="507" y="381"/>
                  </a:moveTo>
                  <a:cubicBezTo>
                    <a:pt x="571" y="381"/>
                    <a:pt x="634" y="444"/>
                    <a:pt x="634" y="507"/>
                  </a:cubicBezTo>
                  <a:cubicBezTo>
                    <a:pt x="634" y="571"/>
                    <a:pt x="571" y="602"/>
                    <a:pt x="507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7" y="381"/>
                  </a:cubicBezTo>
                  <a:close/>
                  <a:moveTo>
                    <a:pt x="507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507" y="982"/>
                  </a:cubicBezTo>
                  <a:cubicBezTo>
                    <a:pt x="792" y="982"/>
                    <a:pt x="1014" y="761"/>
                    <a:pt x="1014" y="507"/>
                  </a:cubicBezTo>
                  <a:cubicBezTo>
                    <a:pt x="1014" y="222"/>
                    <a:pt x="792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95;p36">
              <a:extLst>
                <a:ext uri="{FF2B5EF4-FFF2-40B4-BE49-F238E27FC236}">
                  <a16:creationId xmlns:a16="http://schemas.microsoft.com/office/drawing/2014/main" id="{BB013884-F6BA-261D-5EA0-EAF6770FE07B}"/>
                </a:ext>
              </a:extLst>
            </p:cNvPr>
            <p:cNvSpPr/>
            <p:nvPr/>
          </p:nvSpPr>
          <p:spPr>
            <a:xfrm>
              <a:off x="2396200" y="2297553"/>
              <a:ext cx="19383" cy="19383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28" y="1"/>
                    <a:pt x="1" y="127"/>
                    <a:pt x="1" y="317"/>
                  </a:cubicBezTo>
                  <a:cubicBezTo>
                    <a:pt x="1" y="476"/>
                    <a:pt x="128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96;p36">
              <a:extLst>
                <a:ext uri="{FF2B5EF4-FFF2-40B4-BE49-F238E27FC236}">
                  <a16:creationId xmlns:a16="http://schemas.microsoft.com/office/drawing/2014/main" id="{303DB37D-C54D-FAF9-D69F-CF85E3237DAC}"/>
                </a:ext>
              </a:extLst>
            </p:cNvPr>
            <p:cNvSpPr/>
            <p:nvPr/>
          </p:nvSpPr>
          <p:spPr>
            <a:xfrm>
              <a:off x="2390093" y="2291445"/>
              <a:ext cx="31599" cy="31599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508" y="381"/>
                  </a:moveTo>
                  <a:cubicBezTo>
                    <a:pt x="571" y="381"/>
                    <a:pt x="603" y="444"/>
                    <a:pt x="603" y="507"/>
                  </a:cubicBezTo>
                  <a:cubicBezTo>
                    <a:pt x="603" y="571"/>
                    <a:pt x="571" y="602"/>
                    <a:pt x="508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8" y="381"/>
                  </a:cubicBezTo>
                  <a:close/>
                  <a:moveTo>
                    <a:pt x="508" y="1"/>
                  </a:moveTo>
                  <a:cubicBezTo>
                    <a:pt x="223" y="1"/>
                    <a:pt x="1" y="222"/>
                    <a:pt x="1" y="507"/>
                  </a:cubicBezTo>
                  <a:cubicBezTo>
                    <a:pt x="1" y="761"/>
                    <a:pt x="223" y="982"/>
                    <a:pt x="508" y="982"/>
                  </a:cubicBezTo>
                  <a:cubicBezTo>
                    <a:pt x="761" y="982"/>
                    <a:pt x="983" y="761"/>
                    <a:pt x="983" y="507"/>
                  </a:cubicBezTo>
                  <a:cubicBezTo>
                    <a:pt x="983" y="222"/>
                    <a:pt x="761" y="1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97;p36">
              <a:extLst>
                <a:ext uri="{FF2B5EF4-FFF2-40B4-BE49-F238E27FC236}">
                  <a16:creationId xmlns:a16="http://schemas.microsoft.com/office/drawing/2014/main" id="{D3EFBD6C-98CF-B8B8-17AC-DCBD1CB806D3}"/>
                </a:ext>
              </a:extLst>
            </p:cNvPr>
            <p:cNvSpPr/>
            <p:nvPr/>
          </p:nvSpPr>
          <p:spPr>
            <a:xfrm>
              <a:off x="2396200" y="2631443"/>
              <a:ext cx="168022" cy="19383"/>
            </a:xfrm>
            <a:custGeom>
              <a:avLst/>
              <a:gdLst/>
              <a:ahLst/>
              <a:cxnLst/>
              <a:rect l="l" t="t" r="r" b="b"/>
              <a:pathLst>
                <a:path w="5227" h="60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03"/>
                  </a:lnTo>
                  <a:lnTo>
                    <a:pt x="5226" y="603"/>
                  </a:lnTo>
                  <a:lnTo>
                    <a:pt x="5226" y="349"/>
                  </a:lnTo>
                  <a:cubicBezTo>
                    <a:pt x="5226" y="159"/>
                    <a:pt x="5068" y="1"/>
                    <a:pt x="4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98;p36">
              <a:extLst>
                <a:ext uri="{FF2B5EF4-FFF2-40B4-BE49-F238E27FC236}">
                  <a16:creationId xmlns:a16="http://schemas.microsoft.com/office/drawing/2014/main" id="{4E1ACAF3-4701-C311-A0B8-588915A08BD8}"/>
                </a:ext>
              </a:extLst>
            </p:cNvPr>
            <p:cNvSpPr/>
            <p:nvPr/>
          </p:nvSpPr>
          <p:spPr>
            <a:xfrm>
              <a:off x="2390093" y="2625335"/>
              <a:ext cx="180237" cy="31599"/>
            </a:xfrm>
            <a:custGeom>
              <a:avLst/>
              <a:gdLst/>
              <a:ahLst/>
              <a:cxnLst/>
              <a:rect l="l" t="t" r="r" b="b"/>
              <a:pathLst>
                <a:path w="5607" h="983" extrusionOk="0">
                  <a:moveTo>
                    <a:pt x="5068" y="381"/>
                  </a:moveTo>
                  <a:cubicBezTo>
                    <a:pt x="5163" y="381"/>
                    <a:pt x="5226" y="444"/>
                    <a:pt x="5226" y="539"/>
                  </a:cubicBezTo>
                  <a:lnTo>
                    <a:pt x="5226" y="603"/>
                  </a:lnTo>
                  <a:lnTo>
                    <a:pt x="381" y="603"/>
                  </a:lnTo>
                  <a:lnTo>
                    <a:pt x="381" y="539"/>
                  </a:lnTo>
                  <a:cubicBezTo>
                    <a:pt x="381" y="444"/>
                    <a:pt x="444" y="381"/>
                    <a:pt x="539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793"/>
                  </a:lnTo>
                  <a:cubicBezTo>
                    <a:pt x="1" y="919"/>
                    <a:pt x="96" y="983"/>
                    <a:pt x="191" y="983"/>
                  </a:cubicBezTo>
                  <a:lnTo>
                    <a:pt x="5416" y="983"/>
                  </a:lnTo>
                  <a:cubicBezTo>
                    <a:pt x="5543" y="983"/>
                    <a:pt x="5606" y="919"/>
                    <a:pt x="5606" y="793"/>
                  </a:cubicBezTo>
                  <a:lnTo>
                    <a:pt x="5606" y="539"/>
                  </a:lnTo>
                  <a:cubicBezTo>
                    <a:pt x="5606" y="254"/>
                    <a:pt x="5385" y="1"/>
                    <a:pt x="50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99;p36">
              <a:extLst>
                <a:ext uri="{FF2B5EF4-FFF2-40B4-BE49-F238E27FC236}">
                  <a16:creationId xmlns:a16="http://schemas.microsoft.com/office/drawing/2014/main" id="{7A843462-4492-3F92-AD0F-504C5C18D1C3}"/>
                </a:ext>
              </a:extLst>
            </p:cNvPr>
            <p:cNvSpPr/>
            <p:nvPr/>
          </p:nvSpPr>
          <p:spPr>
            <a:xfrm>
              <a:off x="2281185" y="2324008"/>
              <a:ext cx="415378" cy="12247"/>
            </a:xfrm>
            <a:custGeom>
              <a:avLst/>
              <a:gdLst/>
              <a:ahLst/>
              <a:cxnLst/>
              <a:rect l="l" t="t" r="r" b="b"/>
              <a:pathLst>
                <a:path w="12922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12731" y="381"/>
                  </a:lnTo>
                  <a:cubicBezTo>
                    <a:pt x="12826" y="381"/>
                    <a:pt x="12921" y="286"/>
                    <a:pt x="12921" y="191"/>
                  </a:cubicBezTo>
                  <a:cubicBezTo>
                    <a:pt x="12921" y="96"/>
                    <a:pt x="12826" y="1"/>
                    <a:pt x="127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500;p36">
              <a:extLst>
                <a:ext uri="{FF2B5EF4-FFF2-40B4-BE49-F238E27FC236}">
                  <a16:creationId xmlns:a16="http://schemas.microsoft.com/office/drawing/2014/main" id="{201FDC97-ECCB-5505-F752-B3098750482B}"/>
                </a:ext>
              </a:extLst>
            </p:cNvPr>
            <p:cNvSpPr/>
            <p:nvPr/>
          </p:nvSpPr>
          <p:spPr>
            <a:xfrm>
              <a:off x="2472577" y="2529672"/>
              <a:ext cx="19351" cy="20380"/>
            </a:xfrm>
            <a:custGeom>
              <a:avLst/>
              <a:gdLst/>
              <a:ahLst/>
              <a:cxnLst/>
              <a:rect l="l" t="t" r="r" b="b"/>
              <a:pathLst>
                <a:path w="602" h="634" extrusionOk="0">
                  <a:moveTo>
                    <a:pt x="285" y="0"/>
                  </a:moveTo>
                  <a:cubicBezTo>
                    <a:pt x="127" y="0"/>
                    <a:pt x="0" y="158"/>
                    <a:pt x="0" y="317"/>
                  </a:cubicBezTo>
                  <a:cubicBezTo>
                    <a:pt x="0" y="475"/>
                    <a:pt x="127" y="633"/>
                    <a:pt x="285" y="633"/>
                  </a:cubicBezTo>
                  <a:cubicBezTo>
                    <a:pt x="475" y="633"/>
                    <a:pt x="602" y="475"/>
                    <a:pt x="602" y="317"/>
                  </a:cubicBezTo>
                  <a:cubicBezTo>
                    <a:pt x="602" y="158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501;p36">
              <a:extLst>
                <a:ext uri="{FF2B5EF4-FFF2-40B4-BE49-F238E27FC236}">
                  <a16:creationId xmlns:a16="http://schemas.microsoft.com/office/drawing/2014/main" id="{6101712E-2F85-9359-29A7-3B9646D7EDB9}"/>
                </a:ext>
              </a:extLst>
            </p:cNvPr>
            <p:cNvSpPr/>
            <p:nvPr/>
          </p:nvSpPr>
          <p:spPr>
            <a:xfrm>
              <a:off x="2466469" y="2524561"/>
              <a:ext cx="31566" cy="31599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475" y="349"/>
                  </a:moveTo>
                  <a:cubicBezTo>
                    <a:pt x="538" y="349"/>
                    <a:pt x="602" y="412"/>
                    <a:pt x="602" y="476"/>
                  </a:cubicBezTo>
                  <a:cubicBezTo>
                    <a:pt x="602" y="539"/>
                    <a:pt x="538" y="602"/>
                    <a:pt x="475" y="602"/>
                  </a:cubicBezTo>
                  <a:cubicBezTo>
                    <a:pt x="412" y="602"/>
                    <a:pt x="348" y="539"/>
                    <a:pt x="348" y="476"/>
                  </a:cubicBezTo>
                  <a:cubicBezTo>
                    <a:pt x="348" y="412"/>
                    <a:pt x="412" y="349"/>
                    <a:pt x="475" y="349"/>
                  </a:cubicBezTo>
                  <a:close/>
                  <a:moveTo>
                    <a:pt x="475" y="1"/>
                  </a:moveTo>
                  <a:cubicBezTo>
                    <a:pt x="222" y="1"/>
                    <a:pt x="0" y="191"/>
                    <a:pt x="0" y="476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476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502;p36">
              <a:extLst>
                <a:ext uri="{FF2B5EF4-FFF2-40B4-BE49-F238E27FC236}">
                  <a16:creationId xmlns:a16="http://schemas.microsoft.com/office/drawing/2014/main" id="{CC78A1F3-C651-EBB2-83C6-6B8FA906CC8C}"/>
                </a:ext>
              </a:extLst>
            </p:cNvPr>
            <p:cNvSpPr/>
            <p:nvPr/>
          </p:nvSpPr>
          <p:spPr>
            <a:xfrm>
              <a:off x="2403336" y="2402410"/>
              <a:ext cx="91645" cy="12247"/>
            </a:xfrm>
            <a:custGeom>
              <a:avLst/>
              <a:gdLst/>
              <a:ahLst/>
              <a:cxnLst/>
              <a:rect l="l" t="t" r="r" b="b"/>
              <a:pathLst>
                <a:path w="2851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380"/>
                    <a:pt x="191" y="380"/>
                  </a:cubicBezTo>
                  <a:lnTo>
                    <a:pt x="2661" y="380"/>
                  </a:lnTo>
                  <a:cubicBezTo>
                    <a:pt x="2756" y="380"/>
                    <a:pt x="2851" y="317"/>
                    <a:pt x="2851" y="190"/>
                  </a:cubicBezTo>
                  <a:cubicBezTo>
                    <a:pt x="2851" y="95"/>
                    <a:pt x="2756" y="0"/>
                    <a:pt x="26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503;p36">
              <a:extLst>
                <a:ext uri="{FF2B5EF4-FFF2-40B4-BE49-F238E27FC236}">
                  <a16:creationId xmlns:a16="http://schemas.microsoft.com/office/drawing/2014/main" id="{DAA63C0D-DF7B-E414-5C79-22610F53CB98}"/>
                </a:ext>
              </a:extLst>
            </p:cNvPr>
            <p:cNvSpPr/>
            <p:nvPr/>
          </p:nvSpPr>
          <p:spPr>
            <a:xfrm>
              <a:off x="2408415" y="2383059"/>
              <a:ext cx="73355" cy="12247"/>
            </a:xfrm>
            <a:custGeom>
              <a:avLst/>
              <a:gdLst/>
              <a:ahLst/>
              <a:cxnLst/>
              <a:rect l="l" t="t" r="r" b="b"/>
              <a:pathLst>
                <a:path w="2282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2091" y="381"/>
                  </a:lnTo>
                  <a:cubicBezTo>
                    <a:pt x="2186" y="381"/>
                    <a:pt x="2281" y="286"/>
                    <a:pt x="2281" y="191"/>
                  </a:cubicBezTo>
                  <a:cubicBezTo>
                    <a:pt x="2281" y="96"/>
                    <a:pt x="2186" y="1"/>
                    <a:pt x="20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04;p36">
              <a:extLst>
                <a:ext uri="{FF2B5EF4-FFF2-40B4-BE49-F238E27FC236}">
                  <a16:creationId xmlns:a16="http://schemas.microsoft.com/office/drawing/2014/main" id="{4C5E1E01-6B10-6A7F-F76A-FCF8FEE1D090}"/>
                </a:ext>
              </a:extLst>
            </p:cNvPr>
            <p:cNvSpPr/>
            <p:nvPr/>
          </p:nvSpPr>
          <p:spPr>
            <a:xfrm>
              <a:off x="2403336" y="2422758"/>
              <a:ext cx="87595" cy="11251"/>
            </a:xfrm>
            <a:custGeom>
              <a:avLst/>
              <a:gdLst/>
              <a:ahLst/>
              <a:cxnLst/>
              <a:rect l="l" t="t" r="r" b="b"/>
              <a:pathLst>
                <a:path w="2725" h="35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2566" y="349"/>
                  </a:lnTo>
                  <a:cubicBezTo>
                    <a:pt x="2661" y="349"/>
                    <a:pt x="2724" y="286"/>
                    <a:pt x="2724" y="191"/>
                  </a:cubicBezTo>
                  <a:cubicBezTo>
                    <a:pt x="2724" y="64"/>
                    <a:pt x="2661" y="1"/>
                    <a:pt x="25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05;p36">
              <a:extLst>
                <a:ext uri="{FF2B5EF4-FFF2-40B4-BE49-F238E27FC236}">
                  <a16:creationId xmlns:a16="http://schemas.microsoft.com/office/drawing/2014/main" id="{A3B79AA2-1F48-8833-71EB-5E3F13346CA1}"/>
                </a:ext>
              </a:extLst>
            </p:cNvPr>
            <p:cNvSpPr/>
            <p:nvPr/>
          </p:nvSpPr>
          <p:spPr>
            <a:xfrm>
              <a:off x="2413526" y="2442109"/>
              <a:ext cx="68244" cy="12247"/>
            </a:xfrm>
            <a:custGeom>
              <a:avLst/>
              <a:gdLst/>
              <a:ahLst/>
              <a:cxnLst/>
              <a:rect l="l" t="t" r="r" b="b"/>
              <a:pathLst>
                <a:path w="2123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1932" y="381"/>
                  </a:lnTo>
                  <a:cubicBezTo>
                    <a:pt x="2027" y="381"/>
                    <a:pt x="2122" y="286"/>
                    <a:pt x="2122" y="191"/>
                  </a:cubicBezTo>
                  <a:cubicBezTo>
                    <a:pt x="2122" y="96"/>
                    <a:pt x="2027" y="1"/>
                    <a:pt x="193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3952;p38">
            <a:extLst>
              <a:ext uri="{FF2B5EF4-FFF2-40B4-BE49-F238E27FC236}">
                <a16:creationId xmlns:a16="http://schemas.microsoft.com/office/drawing/2014/main" id="{4136475F-6F66-A78D-A6C0-85F0C7B0BFF8}"/>
              </a:ext>
            </a:extLst>
          </p:cNvPr>
          <p:cNvGrpSpPr/>
          <p:nvPr/>
        </p:nvGrpSpPr>
        <p:grpSpPr>
          <a:xfrm>
            <a:off x="524640" y="1324369"/>
            <a:ext cx="1980766" cy="2984289"/>
            <a:chOff x="457208" y="1168980"/>
            <a:chExt cx="2230878" cy="3186908"/>
          </a:xfrm>
        </p:grpSpPr>
        <p:sp>
          <p:nvSpPr>
            <p:cNvPr id="155" name="Google Shape;3953;p38">
              <a:extLst>
                <a:ext uri="{FF2B5EF4-FFF2-40B4-BE49-F238E27FC236}">
                  <a16:creationId xmlns:a16="http://schemas.microsoft.com/office/drawing/2014/main" id="{018E2723-918C-1669-CC08-578ED0C04245}"/>
                </a:ext>
              </a:extLst>
            </p:cNvPr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54;p38">
              <a:extLst>
                <a:ext uri="{FF2B5EF4-FFF2-40B4-BE49-F238E27FC236}">
                  <a16:creationId xmlns:a16="http://schemas.microsoft.com/office/drawing/2014/main" id="{E5C6BC74-24D6-DE8D-F1C0-E7825A6C4CB9}"/>
                </a:ext>
              </a:extLst>
            </p:cNvPr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55;p38">
              <a:extLst>
                <a:ext uri="{FF2B5EF4-FFF2-40B4-BE49-F238E27FC236}">
                  <a16:creationId xmlns:a16="http://schemas.microsoft.com/office/drawing/2014/main" id="{0ACD25CD-A8B9-C0FB-0712-1313E5A6C501}"/>
                </a:ext>
              </a:extLst>
            </p:cNvPr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56;p38">
              <a:extLst>
                <a:ext uri="{FF2B5EF4-FFF2-40B4-BE49-F238E27FC236}">
                  <a16:creationId xmlns:a16="http://schemas.microsoft.com/office/drawing/2014/main" id="{66377E24-08F6-866C-6A38-9C2D9437F286}"/>
                </a:ext>
              </a:extLst>
            </p:cNvPr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57;p38">
              <a:extLst>
                <a:ext uri="{FF2B5EF4-FFF2-40B4-BE49-F238E27FC236}">
                  <a16:creationId xmlns:a16="http://schemas.microsoft.com/office/drawing/2014/main" id="{932C2005-E5EF-9368-E8CB-901FD47FAAA5}"/>
                </a:ext>
              </a:extLst>
            </p:cNvPr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58;p38">
              <a:extLst>
                <a:ext uri="{FF2B5EF4-FFF2-40B4-BE49-F238E27FC236}">
                  <a16:creationId xmlns:a16="http://schemas.microsoft.com/office/drawing/2014/main" id="{DB3D7FAF-7BC4-0E59-1B45-0A637F195CD3}"/>
                </a:ext>
              </a:extLst>
            </p:cNvPr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59;p38">
              <a:extLst>
                <a:ext uri="{FF2B5EF4-FFF2-40B4-BE49-F238E27FC236}">
                  <a16:creationId xmlns:a16="http://schemas.microsoft.com/office/drawing/2014/main" id="{1F624C9C-BCC1-D316-434A-95165383F53D}"/>
                </a:ext>
              </a:extLst>
            </p:cNvPr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60;p38">
              <a:extLst>
                <a:ext uri="{FF2B5EF4-FFF2-40B4-BE49-F238E27FC236}">
                  <a16:creationId xmlns:a16="http://schemas.microsoft.com/office/drawing/2014/main" id="{09A32863-DB81-D627-4238-72FEF5BB9FAF}"/>
                </a:ext>
              </a:extLst>
            </p:cNvPr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61;p38">
              <a:extLst>
                <a:ext uri="{FF2B5EF4-FFF2-40B4-BE49-F238E27FC236}">
                  <a16:creationId xmlns:a16="http://schemas.microsoft.com/office/drawing/2014/main" id="{BC0B4905-2932-4986-3F9D-16749E14A7AE}"/>
                </a:ext>
              </a:extLst>
            </p:cNvPr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62;p38">
              <a:extLst>
                <a:ext uri="{FF2B5EF4-FFF2-40B4-BE49-F238E27FC236}">
                  <a16:creationId xmlns:a16="http://schemas.microsoft.com/office/drawing/2014/main" id="{FD8C7B7D-B7BA-A015-498A-C6569E52723D}"/>
                </a:ext>
              </a:extLst>
            </p:cNvPr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63;p38">
              <a:extLst>
                <a:ext uri="{FF2B5EF4-FFF2-40B4-BE49-F238E27FC236}">
                  <a16:creationId xmlns:a16="http://schemas.microsoft.com/office/drawing/2014/main" id="{479C9B7F-DF63-274E-3390-A75E7199316C}"/>
                </a:ext>
              </a:extLst>
            </p:cNvPr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64;p38">
              <a:extLst>
                <a:ext uri="{FF2B5EF4-FFF2-40B4-BE49-F238E27FC236}">
                  <a16:creationId xmlns:a16="http://schemas.microsoft.com/office/drawing/2014/main" id="{1107F25C-4C57-0917-7819-98CB6AB8C4AB}"/>
                </a:ext>
              </a:extLst>
            </p:cNvPr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65;p38">
              <a:extLst>
                <a:ext uri="{FF2B5EF4-FFF2-40B4-BE49-F238E27FC236}">
                  <a16:creationId xmlns:a16="http://schemas.microsoft.com/office/drawing/2014/main" id="{81F57622-9B35-1A59-2A06-D88A762B9B5A}"/>
                </a:ext>
              </a:extLst>
            </p:cNvPr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66;p38">
              <a:extLst>
                <a:ext uri="{FF2B5EF4-FFF2-40B4-BE49-F238E27FC236}">
                  <a16:creationId xmlns:a16="http://schemas.microsoft.com/office/drawing/2014/main" id="{252C6D9C-D1D2-B046-960D-3D944902C249}"/>
                </a:ext>
              </a:extLst>
            </p:cNvPr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67;p38">
              <a:extLst>
                <a:ext uri="{FF2B5EF4-FFF2-40B4-BE49-F238E27FC236}">
                  <a16:creationId xmlns:a16="http://schemas.microsoft.com/office/drawing/2014/main" id="{C7D7D7B9-B943-1FCF-95F2-B7ED15A1CB87}"/>
                </a:ext>
              </a:extLst>
            </p:cNvPr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68;p38">
              <a:extLst>
                <a:ext uri="{FF2B5EF4-FFF2-40B4-BE49-F238E27FC236}">
                  <a16:creationId xmlns:a16="http://schemas.microsoft.com/office/drawing/2014/main" id="{A544CB8E-DAC6-B42D-26BD-84CAE87BB36F}"/>
                </a:ext>
              </a:extLst>
            </p:cNvPr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69;p38">
              <a:extLst>
                <a:ext uri="{FF2B5EF4-FFF2-40B4-BE49-F238E27FC236}">
                  <a16:creationId xmlns:a16="http://schemas.microsoft.com/office/drawing/2014/main" id="{AD86E66C-F724-74BD-2172-99D5E347FD58}"/>
                </a:ext>
              </a:extLst>
            </p:cNvPr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70;p38">
              <a:extLst>
                <a:ext uri="{FF2B5EF4-FFF2-40B4-BE49-F238E27FC236}">
                  <a16:creationId xmlns:a16="http://schemas.microsoft.com/office/drawing/2014/main" id="{2422BE89-77CF-C7B0-A5E2-CDDAD3450E97}"/>
                </a:ext>
              </a:extLst>
            </p:cNvPr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71;p38">
              <a:extLst>
                <a:ext uri="{FF2B5EF4-FFF2-40B4-BE49-F238E27FC236}">
                  <a16:creationId xmlns:a16="http://schemas.microsoft.com/office/drawing/2014/main" id="{41AA112E-D564-6680-5094-807435C65F7A}"/>
                </a:ext>
              </a:extLst>
            </p:cNvPr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72;p38">
              <a:extLst>
                <a:ext uri="{FF2B5EF4-FFF2-40B4-BE49-F238E27FC236}">
                  <a16:creationId xmlns:a16="http://schemas.microsoft.com/office/drawing/2014/main" id="{5DD87A78-2B84-4476-C233-0FBACBD74FB4}"/>
                </a:ext>
              </a:extLst>
            </p:cNvPr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73;p38">
              <a:extLst>
                <a:ext uri="{FF2B5EF4-FFF2-40B4-BE49-F238E27FC236}">
                  <a16:creationId xmlns:a16="http://schemas.microsoft.com/office/drawing/2014/main" id="{23C6B1BC-092D-D442-2DE7-5514CEA0AFEF}"/>
                </a:ext>
              </a:extLst>
            </p:cNvPr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74;p38">
              <a:extLst>
                <a:ext uri="{FF2B5EF4-FFF2-40B4-BE49-F238E27FC236}">
                  <a16:creationId xmlns:a16="http://schemas.microsoft.com/office/drawing/2014/main" id="{4A1313FE-C9D8-FD34-22D7-B5AF24209637}"/>
                </a:ext>
              </a:extLst>
            </p:cNvPr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75;p38">
              <a:extLst>
                <a:ext uri="{FF2B5EF4-FFF2-40B4-BE49-F238E27FC236}">
                  <a16:creationId xmlns:a16="http://schemas.microsoft.com/office/drawing/2014/main" id="{1741C258-2A1D-38E1-5E8A-3FC6FBDDB217}"/>
                </a:ext>
              </a:extLst>
            </p:cNvPr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76;p38">
              <a:extLst>
                <a:ext uri="{FF2B5EF4-FFF2-40B4-BE49-F238E27FC236}">
                  <a16:creationId xmlns:a16="http://schemas.microsoft.com/office/drawing/2014/main" id="{398939A7-D768-E49F-DC63-A5E8771F628F}"/>
                </a:ext>
              </a:extLst>
            </p:cNvPr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77;p38">
              <a:extLst>
                <a:ext uri="{FF2B5EF4-FFF2-40B4-BE49-F238E27FC236}">
                  <a16:creationId xmlns:a16="http://schemas.microsoft.com/office/drawing/2014/main" id="{516427B5-65BC-0BD3-1CE9-8DE55B751D26}"/>
                </a:ext>
              </a:extLst>
            </p:cNvPr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78;p38">
              <a:extLst>
                <a:ext uri="{FF2B5EF4-FFF2-40B4-BE49-F238E27FC236}">
                  <a16:creationId xmlns:a16="http://schemas.microsoft.com/office/drawing/2014/main" id="{85ECBB8F-C657-63D1-C364-B25813AD0CA8}"/>
                </a:ext>
              </a:extLst>
            </p:cNvPr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79;p38">
              <a:extLst>
                <a:ext uri="{FF2B5EF4-FFF2-40B4-BE49-F238E27FC236}">
                  <a16:creationId xmlns:a16="http://schemas.microsoft.com/office/drawing/2014/main" id="{909F6AAE-DDFB-9EE7-E6E3-2C5661884592}"/>
                </a:ext>
              </a:extLst>
            </p:cNvPr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80;p38">
              <a:extLst>
                <a:ext uri="{FF2B5EF4-FFF2-40B4-BE49-F238E27FC236}">
                  <a16:creationId xmlns:a16="http://schemas.microsoft.com/office/drawing/2014/main" id="{AE2F81F9-0D04-1EB6-5697-D06A93F63FF8}"/>
                </a:ext>
              </a:extLst>
            </p:cNvPr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81;p38">
              <a:extLst>
                <a:ext uri="{FF2B5EF4-FFF2-40B4-BE49-F238E27FC236}">
                  <a16:creationId xmlns:a16="http://schemas.microsoft.com/office/drawing/2014/main" id="{78908026-CA26-2D75-D81D-E081BD1A97F2}"/>
                </a:ext>
              </a:extLst>
            </p:cNvPr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82;p38">
              <a:extLst>
                <a:ext uri="{FF2B5EF4-FFF2-40B4-BE49-F238E27FC236}">
                  <a16:creationId xmlns:a16="http://schemas.microsoft.com/office/drawing/2014/main" id="{BFCBA43D-A2EF-1F01-EE3C-4FFD9D4A2EF0}"/>
                </a:ext>
              </a:extLst>
            </p:cNvPr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3;p38">
              <a:extLst>
                <a:ext uri="{FF2B5EF4-FFF2-40B4-BE49-F238E27FC236}">
                  <a16:creationId xmlns:a16="http://schemas.microsoft.com/office/drawing/2014/main" id="{234C1A05-1474-855E-293F-822B492BAC91}"/>
                </a:ext>
              </a:extLst>
            </p:cNvPr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84;p38">
              <a:extLst>
                <a:ext uri="{FF2B5EF4-FFF2-40B4-BE49-F238E27FC236}">
                  <a16:creationId xmlns:a16="http://schemas.microsoft.com/office/drawing/2014/main" id="{F39033D3-4D2F-4E73-CC99-88C83F320603}"/>
                </a:ext>
              </a:extLst>
            </p:cNvPr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85;p38">
              <a:extLst>
                <a:ext uri="{FF2B5EF4-FFF2-40B4-BE49-F238E27FC236}">
                  <a16:creationId xmlns:a16="http://schemas.microsoft.com/office/drawing/2014/main" id="{2327F181-FF46-CD6D-CBE0-C0F15BC486E6}"/>
                </a:ext>
              </a:extLst>
            </p:cNvPr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86;p38">
              <a:extLst>
                <a:ext uri="{FF2B5EF4-FFF2-40B4-BE49-F238E27FC236}">
                  <a16:creationId xmlns:a16="http://schemas.microsoft.com/office/drawing/2014/main" id="{B754D8E7-E462-6E53-81BA-AAB610BA046F}"/>
                </a:ext>
              </a:extLst>
            </p:cNvPr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987;p38">
              <a:extLst>
                <a:ext uri="{FF2B5EF4-FFF2-40B4-BE49-F238E27FC236}">
                  <a16:creationId xmlns:a16="http://schemas.microsoft.com/office/drawing/2014/main" id="{EB37BFC4-4E77-FBEB-5BB1-6D24E0263227}"/>
                </a:ext>
              </a:extLst>
            </p:cNvPr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988;p38">
              <a:extLst>
                <a:ext uri="{FF2B5EF4-FFF2-40B4-BE49-F238E27FC236}">
                  <a16:creationId xmlns:a16="http://schemas.microsoft.com/office/drawing/2014/main" id="{8F5BF692-1C66-5856-25A4-3337573A8F77}"/>
                </a:ext>
              </a:extLst>
            </p:cNvPr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989;p38">
              <a:extLst>
                <a:ext uri="{FF2B5EF4-FFF2-40B4-BE49-F238E27FC236}">
                  <a16:creationId xmlns:a16="http://schemas.microsoft.com/office/drawing/2014/main" id="{B71A07B3-0573-ABD0-6094-6D28796DBE43}"/>
                </a:ext>
              </a:extLst>
            </p:cNvPr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990;p38">
              <a:extLst>
                <a:ext uri="{FF2B5EF4-FFF2-40B4-BE49-F238E27FC236}">
                  <a16:creationId xmlns:a16="http://schemas.microsoft.com/office/drawing/2014/main" id="{7B777A15-9B0A-9B37-E91C-9E569CD7ABE0}"/>
                </a:ext>
              </a:extLst>
            </p:cNvPr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991;p38">
              <a:extLst>
                <a:ext uri="{FF2B5EF4-FFF2-40B4-BE49-F238E27FC236}">
                  <a16:creationId xmlns:a16="http://schemas.microsoft.com/office/drawing/2014/main" id="{4BA30541-F6AD-3A79-B017-24F0F05390BA}"/>
                </a:ext>
              </a:extLst>
            </p:cNvPr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992;p38">
              <a:extLst>
                <a:ext uri="{FF2B5EF4-FFF2-40B4-BE49-F238E27FC236}">
                  <a16:creationId xmlns:a16="http://schemas.microsoft.com/office/drawing/2014/main" id="{66086B60-CDC3-17FC-6E8E-1C89CCF3EB18}"/>
                </a:ext>
              </a:extLst>
            </p:cNvPr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993;p38">
              <a:extLst>
                <a:ext uri="{FF2B5EF4-FFF2-40B4-BE49-F238E27FC236}">
                  <a16:creationId xmlns:a16="http://schemas.microsoft.com/office/drawing/2014/main" id="{A3E99DFB-23E1-6B51-2D9D-58E1E2CE66E8}"/>
                </a:ext>
              </a:extLst>
            </p:cNvPr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994;p38">
              <a:extLst>
                <a:ext uri="{FF2B5EF4-FFF2-40B4-BE49-F238E27FC236}">
                  <a16:creationId xmlns:a16="http://schemas.microsoft.com/office/drawing/2014/main" id="{F10032D5-383A-A433-CE5B-2156A18B0595}"/>
                </a:ext>
              </a:extLst>
            </p:cNvPr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995;p38">
              <a:extLst>
                <a:ext uri="{FF2B5EF4-FFF2-40B4-BE49-F238E27FC236}">
                  <a16:creationId xmlns:a16="http://schemas.microsoft.com/office/drawing/2014/main" id="{C5A3A14A-B46E-7BCF-2C4C-45C80F215CCA}"/>
                </a:ext>
              </a:extLst>
            </p:cNvPr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996;p38">
              <a:extLst>
                <a:ext uri="{FF2B5EF4-FFF2-40B4-BE49-F238E27FC236}">
                  <a16:creationId xmlns:a16="http://schemas.microsoft.com/office/drawing/2014/main" id="{D8999CF1-A2EC-BB38-9B70-4AC006BB01EC}"/>
                </a:ext>
              </a:extLst>
            </p:cNvPr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997;p38">
              <a:extLst>
                <a:ext uri="{FF2B5EF4-FFF2-40B4-BE49-F238E27FC236}">
                  <a16:creationId xmlns:a16="http://schemas.microsoft.com/office/drawing/2014/main" id="{D92D230E-E91A-5D5B-8CA0-45EFB50F404E}"/>
                </a:ext>
              </a:extLst>
            </p:cNvPr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998;p38">
              <a:extLst>
                <a:ext uri="{FF2B5EF4-FFF2-40B4-BE49-F238E27FC236}">
                  <a16:creationId xmlns:a16="http://schemas.microsoft.com/office/drawing/2014/main" id="{D920EAE1-C238-4068-464E-04BF32BD9700}"/>
                </a:ext>
              </a:extLst>
            </p:cNvPr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999;p38">
              <a:extLst>
                <a:ext uri="{FF2B5EF4-FFF2-40B4-BE49-F238E27FC236}">
                  <a16:creationId xmlns:a16="http://schemas.microsoft.com/office/drawing/2014/main" id="{489365A9-E773-644E-0F25-7C94F639C539}"/>
                </a:ext>
              </a:extLst>
            </p:cNvPr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00;p38">
              <a:extLst>
                <a:ext uri="{FF2B5EF4-FFF2-40B4-BE49-F238E27FC236}">
                  <a16:creationId xmlns:a16="http://schemas.microsoft.com/office/drawing/2014/main" id="{8F730B80-D1F3-524B-74BD-FF5A84CBAFFF}"/>
                </a:ext>
              </a:extLst>
            </p:cNvPr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01;p38">
              <a:extLst>
                <a:ext uri="{FF2B5EF4-FFF2-40B4-BE49-F238E27FC236}">
                  <a16:creationId xmlns:a16="http://schemas.microsoft.com/office/drawing/2014/main" id="{1CEF67B3-5651-38C8-3866-6A7B74BC9375}"/>
                </a:ext>
              </a:extLst>
            </p:cNvPr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02;p38">
              <a:extLst>
                <a:ext uri="{FF2B5EF4-FFF2-40B4-BE49-F238E27FC236}">
                  <a16:creationId xmlns:a16="http://schemas.microsoft.com/office/drawing/2014/main" id="{4688C688-7806-524C-7BA9-9561496E383F}"/>
                </a:ext>
              </a:extLst>
            </p:cNvPr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03;p38">
              <a:extLst>
                <a:ext uri="{FF2B5EF4-FFF2-40B4-BE49-F238E27FC236}">
                  <a16:creationId xmlns:a16="http://schemas.microsoft.com/office/drawing/2014/main" id="{6A2A84F8-C8CC-32DC-3541-D0E47B63F880}"/>
                </a:ext>
              </a:extLst>
            </p:cNvPr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04;p38">
              <a:extLst>
                <a:ext uri="{FF2B5EF4-FFF2-40B4-BE49-F238E27FC236}">
                  <a16:creationId xmlns:a16="http://schemas.microsoft.com/office/drawing/2014/main" id="{D39FB4A6-931F-14A7-CAFF-BF8E37D7322D}"/>
                </a:ext>
              </a:extLst>
            </p:cNvPr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05;p38">
              <a:extLst>
                <a:ext uri="{FF2B5EF4-FFF2-40B4-BE49-F238E27FC236}">
                  <a16:creationId xmlns:a16="http://schemas.microsoft.com/office/drawing/2014/main" id="{0B79F76A-4961-C145-BE6B-431C36AF3DF6}"/>
                </a:ext>
              </a:extLst>
            </p:cNvPr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06;p38">
              <a:extLst>
                <a:ext uri="{FF2B5EF4-FFF2-40B4-BE49-F238E27FC236}">
                  <a16:creationId xmlns:a16="http://schemas.microsoft.com/office/drawing/2014/main" id="{466D9E08-6C3A-60E8-320C-B802BACFC30F}"/>
                </a:ext>
              </a:extLst>
            </p:cNvPr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07;p38">
              <a:extLst>
                <a:ext uri="{FF2B5EF4-FFF2-40B4-BE49-F238E27FC236}">
                  <a16:creationId xmlns:a16="http://schemas.microsoft.com/office/drawing/2014/main" id="{AF0D0152-A336-3036-6068-AA5758CB24E5}"/>
                </a:ext>
              </a:extLst>
            </p:cNvPr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08;p38">
              <a:extLst>
                <a:ext uri="{FF2B5EF4-FFF2-40B4-BE49-F238E27FC236}">
                  <a16:creationId xmlns:a16="http://schemas.microsoft.com/office/drawing/2014/main" id="{F17B71FB-0BCF-8520-DF96-AFE2CA101AA9}"/>
                </a:ext>
              </a:extLst>
            </p:cNvPr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009;p38">
              <a:extLst>
                <a:ext uri="{FF2B5EF4-FFF2-40B4-BE49-F238E27FC236}">
                  <a16:creationId xmlns:a16="http://schemas.microsoft.com/office/drawing/2014/main" id="{8DAA2476-E347-1866-2369-ADAEE3226300}"/>
                </a:ext>
              </a:extLst>
            </p:cNvPr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010;p38">
              <a:extLst>
                <a:ext uri="{FF2B5EF4-FFF2-40B4-BE49-F238E27FC236}">
                  <a16:creationId xmlns:a16="http://schemas.microsoft.com/office/drawing/2014/main" id="{9BC9112F-7A98-72FE-86A6-10BB2278746D}"/>
                </a:ext>
              </a:extLst>
            </p:cNvPr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11;p38">
              <a:extLst>
                <a:ext uri="{FF2B5EF4-FFF2-40B4-BE49-F238E27FC236}">
                  <a16:creationId xmlns:a16="http://schemas.microsoft.com/office/drawing/2014/main" id="{743F7C79-3099-0758-0CC2-9F5A1E1859F7}"/>
                </a:ext>
              </a:extLst>
            </p:cNvPr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12;p38">
              <a:extLst>
                <a:ext uri="{FF2B5EF4-FFF2-40B4-BE49-F238E27FC236}">
                  <a16:creationId xmlns:a16="http://schemas.microsoft.com/office/drawing/2014/main" id="{C6F632EE-CFC1-F15F-9772-31CA702B7CF5}"/>
                </a:ext>
              </a:extLst>
            </p:cNvPr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13;p38">
              <a:extLst>
                <a:ext uri="{FF2B5EF4-FFF2-40B4-BE49-F238E27FC236}">
                  <a16:creationId xmlns:a16="http://schemas.microsoft.com/office/drawing/2014/main" id="{0E266309-6E8B-66FB-3922-49492906398D}"/>
                </a:ext>
              </a:extLst>
            </p:cNvPr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14;p38">
              <a:extLst>
                <a:ext uri="{FF2B5EF4-FFF2-40B4-BE49-F238E27FC236}">
                  <a16:creationId xmlns:a16="http://schemas.microsoft.com/office/drawing/2014/main" id="{76BAB8BF-D9F6-2CDE-C659-6DDAA62ED5B1}"/>
                </a:ext>
              </a:extLst>
            </p:cNvPr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15;p38">
              <a:extLst>
                <a:ext uri="{FF2B5EF4-FFF2-40B4-BE49-F238E27FC236}">
                  <a16:creationId xmlns:a16="http://schemas.microsoft.com/office/drawing/2014/main" id="{71FE11FE-5AA5-7606-C622-7B8E58594786}"/>
                </a:ext>
              </a:extLst>
            </p:cNvPr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016;p38">
              <a:extLst>
                <a:ext uri="{FF2B5EF4-FFF2-40B4-BE49-F238E27FC236}">
                  <a16:creationId xmlns:a16="http://schemas.microsoft.com/office/drawing/2014/main" id="{4DC83357-5CD2-E555-A0D8-620A7C0B0C1E}"/>
                </a:ext>
              </a:extLst>
            </p:cNvPr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017;p38">
              <a:extLst>
                <a:ext uri="{FF2B5EF4-FFF2-40B4-BE49-F238E27FC236}">
                  <a16:creationId xmlns:a16="http://schemas.microsoft.com/office/drawing/2014/main" id="{9FB4F1E0-871E-5E19-58A6-F0716048B41E}"/>
                </a:ext>
              </a:extLst>
            </p:cNvPr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18;p38">
              <a:extLst>
                <a:ext uri="{FF2B5EF4-FFF2-40B4-BE49-F238E27FC236}">
                  <a16:creationId xmlns:a16="http://schemas.microsoft.com/office/drawing/2014/main" id="{35EC19DE-5949-AEBD-4564-AFD328081754}"/>
                </a:ext>
              </a:extLst>
            </p:cNvPr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19;p38">
              <a:extLst>
                <a:ext uri="{FF2B5EF4-FFF2-40B4-BE49-F238E27FC236}">
                  <a16:creationId xmlns:a16="http://schemas.microsoft.com/office/drawing/2014/main" id="{CF6B95C6-A0E3-152C-DA80-8128650129E7}"/>
                </a:ext>
              </a:extLst>
            </p:cNvPr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20;p38">
              <a:extLst>
                <a:ext uri="{FF2B5EF4-FFF2-40B4-BE49-F238E27FC236}">
                  <a16:creationId xmlns:a16="http://schemas.microsoft.com/office/drawing/2014/main" id="{A09758C9-A390-98F1-A343-E0AC40E3873F}"/>
                </a:ext>
              </a:extLst>
            </p:cNvPr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21;p38">
              <a:extLst>
                <a:ext uri="{FF2B5EF4-FFF2-40B4-BE49-F238E27FC236}">
                  <a16:creationId xmlns:a16="http://schemas.microsoft.com/office/drawing/2014/main" id="{DF78713C-F79F-6951-AFF7-14B5EDA915D4}"/>
                </a:ext>
              </a:extLst>
            </p:cNvPr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22;p38">
              <a:extLst>
                <a:ext uri="{FF2B5EF4-FFF2-40B4-BE49-F238E27FC236}">
                  <a16:creationId xmlns:a16="http://schemas.microsoft.com/office/drawing/2014/main" id="{AA1DFFFE-1CD3-39A5-BEBF-2BCDAB73517B}"/>
                </a:ext>
              </a:extLst>
            </p:cNvPr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023;p38">
              <a:extLst>
                <a:ext uri="{FF2B5EF4-FFF2-40B4-BE49-F238E27FC236}">
                  <a16:creationId xmlns:a16="http://schemas.microsoft.com/office/drawing/2014/main" id="{1379A8A1-FC99-3B5F-F658-2C70AFCB8875}"/>
                </a:ext>
              </a:extLst>
            </p:cNvPr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024;p38">
              <a:extLst>
                <a:ext uri="{FF2B5EF4-FFF2-40B4-BE49-F238E27FC236}">
                  <a16:creationId xmlns:a16="http://schemas.microsoft.com/office/drawing/2014/main" id="{13E25847-F603-1F86-48D6-3D242653AEF2}"/>
                </a:ext>
              </a:extLst>
            </p:cNvPr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025;p38">
              <a:extLst>
                <a:ext uri="{FF2B5EF4-FFF2-40B4-BE49-F238E27FC236}">
                  <a16:creationId xmlns:a16="http://schemas.microsoft.com/office/drawing/2014/main" id="{4FCD22F8-1C50-B636-14AB-155FA3916579}"/>
                </a:ext>
              </a:extLst>
            </p:cNvPr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026;p38">
              <a:extLst>
                <a:ext uri="{FF2B5EF4-FFF2-40B4-BE49-F238E27FC236}">
                  <a16:creationId xmlns:a16="http://schemas.microsoft.com/office/drawing/2014/main" id="{EE8AD46B-1D18-C2AE-6247-035874F47418}"/>
                </a:ext>
              </a:extLst>
            </p:cNvPr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027;p38">
              <a:extLst>
                <a:ext uri="{FF2B5EF4-FFF2-40B4-BE49-F238E27FC236}">
                  <a16:creationId xmlns:a16="http://schemas.microsoft.com/office/drawing/2014/main" id="{F543E6F7-FF9E-F960-6116-207708119617}"/>
                </a:ext>
              </a:extLst>
            </p:cNvPr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028;p38">
              <a:extLst>
                <a:ext uri="{FF2B5EF4-FFF2-40B4-BE49-F238E27FC236}">
                  <a16:creationId xmlns:a16="http://schemas.microsoft.com/office/drawing/2014/main" id="{F5EB161D-2447-07A2-5909-0B71D24882E4}"/>
                </a:ext>
              </a:extLst>
            </p:cNvPr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029;p38">
              <a:extLst>
                <a:ext uri="{FF2B5EF4-FFF2-40B4-BE49-F238E27FC236}">
                  <a16:creationId xmlns:a16="http://schemas.microsoft.com/office/drawing/2014/main" id="{21936A9C-682F-25F6-04DD-4A1206484C45}"/>
                </a:ext>
              </a:extLst>
            </p:cNvPr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030;p38">
              <a:extLst>
                <a:ext uri="{FF2B5EF4-FFF2-40B4-BE49-F238E27FC236}">
                  <a16:creationId xmlns:a16="http://schemas.microsoft.com/office/drawing/2014/main" id="{FE35CC02-10DF-75CB-9CB1-A29AADDE93B0}"/>
                </a:ext>
              </a:extLst>
            </p:cNvPr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031;p38">
              <a:extLst>
                <a:ext uri="{FF2B5EF4-FFF2-40B4-BE49-F238E27FC236}">
                  <a16:creationId xmlns:a16="http://schemas.microsoft.com/office/drawing/2014/main" id="{D982196D-29E1-FA52-4CE6-89E6C88BA08B}"/>
                </a:ext>
              </a:extLst>
            </p:cNvPr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032;p38">
              <a:extLst>
                <a:ext uri="{FF2B5EF4-FFF2-40B4-BE49-F238E27FC236}">
                  <a16:creationId xmlns:a16="http://schemas.microsoft.com/office/drawing/2014/main" id="{9DE09B00-FB21-C81E-D2D7-CB93DF755E73}"/>
                </a:ext>
              </a:extLst>
            </p:cNvPr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033;p38">
              <a:extLst>
                <a:ext uri="{FF2B5EF4-FFF2-40B4-BE49-F238E27FC236}">
                  <a16:creationId xmlns:a16="http://schemas.microsoft.com/office/drawing/2014/main" id="{D146A8C5-37FF-D090-B6A7-EBC82C993620}"/>
                </a:ext>
              </a:extLst>
            </p:cNvPr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34;p38">
              <a:extLst>
                <a:ext uri="{FF2B5EF4-FFF2-40B4-BE49-F238E27FC236}">
                  <a16:creationId xmlns:a16="http://schemas.microsoft.com/office/drawing/2014/main" id="{61690FD1-15A4-8F92-E2C7-774441F9DF2B}"/>
                </a:ext>
              </a:extLst>
            </p:cNvPr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35;p38">
              <a:extLst>
                <a:ext uri="{FF2B5EF4-FFF2-40B4-BE49-F238E27FC236}">
                  <a16:creationId xmlns:a16="http://schemas.microsoft.com/office/drawing/2014/main" id="{DDBCCD1A-3A91-AD99-A097-2D5F91DBC934}"/>
                </a:ext>
              </a:extLst>
            </p:cNvPr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036;p38">
              <a:extLst>
                <a:ext uri="{FF2B5EF4-FFF2-40B4-BE49-F238E27FC236}">
                  <a16:creationId xmlns:a16="http://schemas.microsoft.com/office/drawing/2014/main" id="{7A0096ED-9FA0-2E3C-B4AF-2BD66538F71F}"/>
                </a:ext>
              </a:extLst>
            </p:cNvPr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037;p38">
              <a:extLst>
                <a:ext uri="{FF2B5EF4-FFF2-40B4-BE49-F238E27FC236}">
                  <a16:creationId xmlns:a16="http://schemas.microsoft.com/office/drawing/2014/main" id="{2F6207CD-41AB-D366-AB30-6E4798F76EA2}"/>
                </a:ext>
              </a:extLst>
            </p:cNvPr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038;p38">
              <a:extLst>
                <a:ext uri="{FF2B5EF4-FFF2-40B4-BE49-F238E27FC236}">
                  <a16:creationId xmlns:a16="http://schemas.microsoft.com/office/drawing/2014/main" id="{1F6E7E80-98A4-E7AA-1033-4BE4E84B6E31}"/>
                </a:ext>
              </a:extLst>
            </p:cNvPr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039;p38">
              <a:extLst>
                <a:ext uri="{FF2B5EF4-FFF2-40B4-BE49-F238E27FC236}">
                  <a16:creationId xmlns:a16="http://schemas.microsoft.com/office/drawing/2014/main" id="{FE83A78F-356E-5788-83D5-72CA64055689}"/>
                </a:ext>
              </a:extLst>
            </p:cNvPr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040;p38">
              <a:extLst>
                <a:ext uri="{FF2B5EF4-FFF2-40B4-BE49-F238E27FC236}">
                  <a16:creationId xmlns:a16="http://schemas.microsoft.com/office/drawing/2014/main" id="{84AE808C-3B61-35E0-1059-6E19F0BD6BF7}"/>
                </a:ext>
              </a:extLst>
            </p:cNvPr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041;p38">
              <a:extLst>
                <a:ext uri="{FF2B5EF4-FFF2-40B4-BE49-F238E27FC236}">
                  <a16:creationId xmlns:a16="http://schemas.microsoft.com/office/drawing/2014/main" id="{AA0E0276-13E3-99BE-5F05-A60C17DB5D5D}"/>
                </a:ext>
              </a:extLst>
            </p:cNvPr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042;p38">
              <a:extLst>
                <a:ext uri="{FF2B5EF4-FFF2-40B4-BE49-F238E27FC236}">
                  <a16:creationId xmlns:a16="http://schemas.microsoft.com/office/drawing/2014/main" id="{3CBC8EF0-A529-E61D-1493-9307CFF2EAB1}"/>
                </a:ext>
              </a:extLst>
            </p:cNvPr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043;p38">
              <a:extLst>
                <a:ext uri="{FF2B5EF4-FFF2-40B4-BE49-F238E27FC236}">
                  <a16:creationId xmlns:a16="http://schemas.microsoft.com/office/drawing/2014/main" id="{7930AD47-7706-4E31-996E-855CB4455A3F}"/>
                </a:ext>
              </a:extLst>
            </p:cNvPr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044;p38">
              <a:extLst>
                <a:ext uri="{FF2B5EF4-FFF2-40B4-BE49-F238E27FC236}">
                  <a16:creationId xmlns:a16="http://schemas.microsoft.com/office/drawing/2014/main" id="{F92246B4-894F-D396-1A16-8B4D26A46A6C}"/>
                </a:ext>
              </a:extLst>
            </p:cNvPr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045;p38">
              <a:extLst>
                <a:ext uri="{FF2B5EF4-FFF2-40B4-BE49-F238E27FC236}">
                  <a16:creationId xmlns:a16="http://schemas.microsoft.com/office/drawing/2014/main" id="{03B23551-6DD5-8F36-9567-069580A62DE0}"/>
                </a:ext>
              </a:extLst>
            </p:cNvPr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046;p38">
              <a:extLst>
                <a:ext uri="{FF2B5EF4-FFF2-40B4-BE49-F238E27FC236}">
                  <a16:creationId xmlns:a16="http://schemas.microsoft.com/office/drawing/2014/main" id="{7FAD0CBA-F945-3A85-81E9-04748020363F}"/>
                </a:ext>
              </a:extLst>
            </p:cNvPr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047;p38">
              <a:extLst>
                <a:ext uri="{FF2B5EF4-FFF2-40B4-BE49-F238E27FC236}">
                  <a16:creationId xmlns:a16="http://schemas.microsoft.com/office/drawing/2014/main" id="{5BA70090-90C9-E551-568A-28BFF387A9A5}"/>
                </a:ext>
              </a:extLst>
            </p:cNvPr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048;p38">
              <a:extLst>
                <a:ext uri="{FF2B5EF4-FFF2-40B4-BE49-F238E27FC236}">
                  <a16:creationId xmlns:a16="http://schemas.microsoft.com/office/drawing/2014/main" id="{A9DE52F2-AF60-F304-AC23-576E855F2342}"/>
                </a:ext>
              </a:extLst>
            </p:cNvPr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049;p38">
              <a:extLst>
                <a:ext uri="{FF2B5EF4-FFF2-40B4-BE49-F238E27FC236}">
                  <a16:creationId xmlns:a16="http://schemas.microsoft.com/office/drawing/2014/main" id="{4A26FCB4-3E94-A2DE-D7DD-E0D318922E43}"/>
                </a:ext>
              </a:extLst>
            </p:cNvPr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050;p38">
              <a:extLst>
                <a:ext uri="{FF2B5EF4-FFF2-40B4-BE49-F238E27FC236}">
                  <a16:creationId xmlns:a16="http://schemas.microsoft.com/office/drawing/2014/main" id="{557356F9-39A5-6322-9966-B863640F351B}"/>
                </a:ext>
              </a:extLst>
            </p:cNvPr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051;p38">
              <a:extLst>
                <a:ext uri="{FF2B5EF4-FFF2-40B4-BE49-F238E27FC236}">
                  <a16:creationId xmlns:a16="http://schemas.microsoft.com/office/drawing/2014/main" id="{047144DB-030F-450A-A24B-2D30065BD099}"/>
                </a:ext>
              </a:extLst>
            </p:cNvPr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052;p38">
              <a:extLst>
                <a:ext uri="{FF2B5EF4-FFF2-40B4-BE49-F238E27FC236}">
                  <a16:creationId xmlns:a16="http://schemas.microsoft.com/office/drawing/2014/main" id="{ADD021EA-01E5-47D2-F48F-68D760D85C72}"/>
                </a:ext>
              </a:extLst>
            </p:cNvPr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053;p38">
              <a:extLst>
                <a:ext uri="{FF2B5EF4-FFF2-40B4-BE49-F238E27FC236}">
                  <a16:creationId xmlns:a16="http://schemas.microsoft.com/office/drawing/2014/main" id="{12811D03-7476-D186-7B8D-952C66ED6D11}"/>
                </a:ext>
              </a:extLst>
            </p:cNvPr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054;p38">
              <a:extLst>
                <a:ext uri="{FF2B5EF4-FFF2-40B4-BE49-F238E27FC236}">
                  <a16:creationId xmlns:a16="http://schemas.microsoft.com/office/drawing/2014/main" id="{10541990-09B4-1B88-CD92-5F77A98BDC25}"/>
                </a:ext>
              </a:extLst>
            </p:cNvPr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055;p38">
              <a:extLst>
                <a:ext uri="{FF2B5EF4-FFF2-40B4-BE49-F238E27FC236}">
                  <a16:creationId xmlns:a16="http://schemas.microsoft.com/office/drawing/2014/main" id="{084555F8-CBB1-B7BD-4DA5-DB8A86E23264}"/>
                </a:ext>
              </a:extLst>
            </p:cNvPr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056;p38">
              <a:extLst>
                <a:ext uri="{FF2B5EF4-FFF2-40B4-BE49-F238E27FC236}">
                  <a16:creationId xmlns:a16="http://schemas.microsoft.com/office/drawing/2014/main" id="{FA034B9B-8CEA-113B-7FFE-8CD3445A0718}"/>
                </a:ext>
              </a:extLst>
            </p:cNvPr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057;p38">
              <a:extLst>
                <a:ext uri="{FF2B5EF4-FFF2-40B4-BE49-F238E27FC236}">
                  <a16:creationId xmlns:a16="http://schemas.microsoft.com/office/drawing/2014/main" id="{C0EC89EC-61E7-D8CA-85C1-71E00D94E5C9}"/>
                </a:ext>
              </a:extLst>
            </p:cNvPr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058;p38">
              <a:extLst>
                <a:ext uri="{FF2B5EF4-FFF2-40B4-BE49-F238E27FC236}">
                  <a16:creationId xmlns:a16="http://schemas.microsoft.com/office/drawing/2014/main" id="{B7E1C880-70F1-875D-C6CA-EC8D585EA962}"/>
                </a:ext>
              </a:extLst>
            </p:cNvPr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059;p38">
              <a:extLst>
                <a:ext uri="{FF2B5EF4-FFF2-40B4-BE49-F238E27FC236}">
                  <a16:creationId xmlns:a16="http://schemas.microsoft.com/office/drawing/2014/main" id="{3C1D8889-D183-7F37-C131-2483C03D588D}"/>
                </a:ext>
              </a:extLst>
            </p:cNvPr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060;p38">
              <a:extLst>
                <a:ext uri="{FF2B5EF4-FFF2-40B4-BE49-F238E27FC236}">
                  <a16:creationId xmlns:a16="http://schemas.microsoft.com/office/drawing/2014/main" id="{5D10033F-B450-3D21-1FF0-66DCFC8E12C8}"/>
                </a:ext>
              </a:extLst>
            </p:cNvPr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061;p38">
              <a:extLst>
                <a:ext uri="{FF2B5EF4-FFF2-40B4-BE49-F238E27FC236}">
                  <a16:creationId xmlns:a16="http://schemas.microsoft.com/office/drawing/2014/main" id="{69781814-2AB8-B0BD-F6F8-8F7AF08BDD3F}"/>
                </a:ext>
              </a:extLst>
            </p:cNvPr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062;p38">
              <a:extLst>
                <a:ext uri="{FF2B5EF4-FFF2-40B4-BE49-F238E27FC236}">
                  <a16:creationId xmlns:a16="http://schemas.microsoft.com/office/drawing/2014/main" id="{D465A05E-6CF5-D64F-F20A-8B507CDEB8FF}"/>
                </a:ext>
              </a:extLst>
            </p:cNvPr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063;p38">
              <a:extLst>
                <a:ext uri="{FF2B5EF4-FFF2-40B4-BE49-F238E27FC236}">
                  <a16:creationId xmlns:a16="http://schemas.microsoft.com/office/drawing/2014/main" id="{D69714C7-B74C-01D4-5D42-56516F7086E0}"/>
                </a:ext>
              </a:extLst>
            </p:cNvPr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064;p38">
              <a:extLst>
                <a:ext uri="{FF2B5EF4-FFF2-40B4-BE49-F238E27FC236}">
                  <a16:creationId xmlns:a16="http://schemas.microsoft.com/office/drawing/2014/main" id="{032E9331-3B2B-3BE7-D809-8F29D2B3D433}"/>
                </a:ext>
              </a:extLst>
            </p:cNvPr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065;p38">
              <a:extLst>
                <a:ext uri="{FF2B5EF4-FFF2-40B4-BE49-F238E27FC236}">
                  <a16:creationId xmlns:a16="http://schemas.microsoft.com/office/drawing/2014/main" id="{50048800-59BA-D220-409D-F9526191895F}"/>
                </a:ext>
              </a:extLst>
            </p:cNvPr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066;p38">
              <a:extLst>
                <a:ext uri="{FF2B5EF4-FFF2-40B4-BE49-F238E27FC236}">
                  <a16:creationId xmlns:a16="http://schemas.microsoft.com/office/drawing/2014/main" id="{86427A02-7F28-7532-BFED-84B7F0DC819F}"/>
                </a:ext>
              </a:extLst>
            </p:cNvPr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67;p38">
              <a:extLst>
                <a:ext uri="{FF2B5EF4-FFF2-40B4-BE49-F238E27FC236}">
                  <a16:creationId xmlns:a16="http://schemas.microsoft.com/office/drawing/2014/main" id="{398D488D-F1C2-9B58-A710-785BF110A9C3}"/>
                </a:ext>
              </a:extLst>
            </p:cNvPr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68;p38">
              <a:extLst>
                <a:ext uri="{FF2B5EF4-FFF2-40B4-BE49-F238E27FC236}">
                  <a16:creationId xmlns:a16="http://schemas.microsoft.com/office/drawing/2014/main" id="{8954F99D-F467-A487-8C07-5E5B859DBBC9}"/>
                </a:ext>
              </a:extLst>
            </p:cNvPr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69;p38">
              <a:extLst>
                <a:ext uri="{FF2B5EF4-FFF2-40B4-BE49-F238E27FC236}">
                  <a16:creationId xmlns:a16="http://schemas.microsoft.com/office/drawing/2014/main" id="{08F11FBC-9BD7-AEEB-5362-ED7810903EE5}"/>
                </a:ext>
              </a:extLst>
            </p:cNvPr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070;p38">
              <a:extLst>
                <a:ext uri="{FF2B5EF4-FFF2-40B4-BE49-F238E27FC236}">
                  <a16:creationId xmlns:a16="http://schemas.microsoft.com/office/drawing/2014/main" id="{0C12FAF4-3326-6B96-65D0-8C9879161903}"/>
                </a:ext>
              </a:extLst>
            </p:cNvPr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071;p38">
              <a:extLst>
                <a:ext uri="{FF2B5EF4-FFF2-40B4-BE49-F238E27FC236}">
                  <a16:creationId xmlns:a16="http://schemas.microsoft.com/office/drawing/2014/main" id="{534A260B-D524-B8CC-0404-C259E9FF85D0}"/>
                </a:ext>
              </a:extLst>
            </p:cNvPr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072;p38">
              <a:extLst>
                <a:ext uri="{FF2B5EF4-FFF2-40B4-BE49-F238E27FC236}">
                  <a16:creationId xmlns:a16="http://schemas.microsoft.com/office/drawing/2014/main" id="{FB1D3ED7-009C-C73B-B596-A373DF2F8AF3}"/>
                </a:ext>
              </a:extLst>
            </p:cNvPr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073;p38">
              <a:extLst>
                <a:ext uri="{FF2B5EF4-FFF2-40B4-BE49-F238E27FC236}">
                  <a16:creationId xmlns:a16="http://schemas.microsoft.com/office/drawing/2014/main" id="{ACB729F0-2CB7-A0BB-39A5-24187A9880C6}"/>
                </a:ext>
              </a:extLst>
            </p:cNvPr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074;p38">
              <a:extLst>
                <a:ext uri="{FF2B5EF4-FFF2-40B4-BE49-F238E27FC236}">
                  <a16:creationId xmlns:a16="http://schemas.microsoft.com/office/drawing/2014/main" id="{F1258B0F-8420-4ABC-3082-A150D6DE2AED}"/>
                </a:ext>
              </a:extLst>
            </p:cNvPr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075;p38">
              <a:extLst>
                <a:ext uri="{FF2B5EF4-FFF2-40B4-BE49-F238E27FC236}">
                  <a16:creationId xmlns:a16="http://schemas.microsoft.com/office/drawing/2014/main" id="{0C576A3A-8A20-CDC1-C59C-573F7DD4B887}"/>
                </a:ext>
              </a:extLst>
            </p:cNvPr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076;p38">
              <a:extLst>
                <a:ext uri="{FF2B5EF4-FFF2-40B4-BE49-F238E27FC236}">
                  <a16:creationId xmlns:a16="http://schemas.microsoft.com/office/drawing/2014/main" id="{37682811-F109-578C-2E68-157F6C60DAE6}"/>
                </a:ext>
              </a:extLst>
            </p:cNvPr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077;p38">
              <a:extLst>
                <a:ext uri="{FF2B5EF4-FFF2-40B4-BE49-F238E27FC236}">
                  <a16:creationId xmlns:a16="http://schemas.microsoft.com/office/drawing/2014/main" id="{A56CE83B-E062-C4EE-820A-1333D94BD43B}"/>
                </a:ext>
              </a:extLst>
            </p:cNvPr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078;p38">
              <a:extLst>
                <a:ext uri="{FF2B5EF4-FFF2-40B4-BE49-F238E27FC236}">
                  <a16:creationId xmlns:a16="http://schemas.microsoft.com/office/drawing/2014/main" id="{B7E50DFC-9147-C7B4-1174-7FF91F759180}"/>
                </a:ext>
              </a:extLst>
            </p:cNvPr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079;p38">
              <a:extLst>
                <a:ext uri="{FF2B5EF4-FFF2-40B4-BE49-F238E27FC236}">
                  <a16:creationId xmlns:a16="http://schemas.microsoft.com/office/drawing/2014/main" id="{1BEE3CBD-4AE7-CFB6-8754-2710B285B03B}"/>
                </a:ext>
              </a:extLst>
            </p:cNvPr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080;p38">
              <a:extLst>
                <a:ext uri="{FF2B5EF4-FFF2-40B4-BE49-F238E27FC236}">
                  <a16:creationId xmlns:a16="http://schemas.microsoft.com/office/drawing/2014/main" id="{72D86975-0262-97C8-74F3-5B8D47FAC528}"/>
                </a:ext>
              </a:extLst>
            </p:cNvPr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081;p38">
              <a:extLst>
                <a:ext uri="{FF2B5EF4-FFF2-40B4-BE49-F238E27FC236}">
                  <a16:creationId xmlns:a16="http://schemas.microsoft.com/office/drawing/2014/main" id="{767CF8B1-2E10-65D5-7900-7F882E000291}"/>
                </a:ext>
              </a:extLst>
            </p:cNvPr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082;p38">
              <a:extLst>
                <a:ext uri="{FF2B5EF4-FFF2-40B4-BE49-F238E27FC236}">
                  <a16:creationId xmlns:a16="http://schemas.microsoft.com/office/drawing/2014/main" id="{60AEB85A-B06E-8DE6-238A-9834FCCB7072}"/>
                </a:ext>
              </a:extLst>
            </p:cNvPr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083;p38">
              <a:extLst>
                <a:ext uri="{FF2B5EF4-FFF2-40B4-BE49-F238E27FC236}">
                  <a16:creationId xmlns:a16="http://schemas.microsoft.com/office/drawing/2014/main" id="{87DC41E0-E5CE-1394-5441-FE04232D012A}"/>
                </a:ext>
              </a:extLst>
            </p:cNvPr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084;p38">
              <a:extLst>
                <a:ext uri="{FF2B5EF4-FFF2-40B4-BE49-F238E27FC236}">
                  <a16:creationId xmlns:a16="http://schemas.microsoft.com/office/drawing/2014/main" id="{72426A61-0901-2AA3-AE4E-22364A0E58BA}"/>
                </a:ext>
              </a:extLst>
            </p:cNvPr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085;p38">
              <a:extLst>
                <a:ext uri="{FF2B5EF4-FFF2-40B4-BE49-F238E27FC236}">
                  <a16:creationId xmlns:a16="http://schemas.microsoft.com/office/drawing/2014/main" id="{C5213F5E-68DA-788C-F287-F507457B72AD}"/>
                </a:ext>
              </a:extLst>
            </p:cNvPr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086;p38">
              <a:extLst>
                <a:ext uri="{FF2B5EF4-FFF2-40B4-BE49-F238E27FC236}">
                  <a16:creationId xmlns:a16="http://schemas.microsoft.com/office/drawing/2014/main" id="{9A71E63A-CD71-F29B-5889-EC059C342EBC}"/>
                </a:ext>
              </a:extLst>
            </p:cNvPr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087;p38">
              <a:extLst>
                <a:ext uri="{FF2B5EF4-FFF2-40B4-BE49-F238E27FC236}">
                  <a16:creationId xmlns:a16="http://schemas.microsoft.com/office/drawing/2014/main" id="{F3897BDF-58DF-B53D-A6A4-AE28D486E9F5}"/>
                </a:ext>
              </a:extLst>
            </p:cNvPr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088;p38">
              <a:extLst>
                <a:ext uri="{FF2B5EF4-FFF2-40B4-BE49-F238E27FC236}">
                  <a16:creationId xmlns:a16="http://schemas.microsoft.com/office/drawing/2014/main" id="{583A4B0D-5E30-277D-7CBB-8F926A948709}"/>
                </a:ext>
              </a:extLst>
            </p:cNvPr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089;p38">
              <a:extLst>
                <a:ext uri="{FF2B5EF4-FFF2-40B4-BE49-F238E27FC236}">
                  <a16:creationId xmlns:a16="http://schemas.microsoft.com/office/drawing/2014/main" id="{3F7BE87A-CDA9-75F6-0D33-62CDE4320CE7}"/>
                </a:ext>
              </a:extLst>
            </p:cNvPr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090;p38">
              <a:extLst>
                <a:ext uri="{FF2B5EF4-FFF2-40B4-BE49-F238E27FC236}">
                  <a16:creationId xmlns:a16="http://schemas.microsoft.com/office/drawing/2014/main" id="{3A52C6B3-75EC-9AAA-F35B-78BF72249CDF}"/>
                </a:ext>
              </a:extLst>
            </p:cNvPr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091;p38">
              <a:extLst>
                <a:ext uri="{FF2B5EF4-FFF2-40B4-BE49-F238E27FC236}">
                  <a16:creationId xmlns:a16="http://schemas.microsoft.com/office/drawing/2014/main" id="{23CDDA13-C212-53B4-1C1C-79AF02D8343B}"/>
                </a:ext>
              </a:extLst>
            </p:cNvPr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092;p38">
              <a:extLst>
                <a:ext uri="{FF2B5EF4-FFF2-40B4-BE49-F238E27FC236}">
                  <a16:creationId xmlns:a16="http://schemas.microsoft.com/office/drawing/2014/main" id="{88E07499-0DEC-B597-013A-58218615C94C}"/>
                </a:ext>
              </a:extLst>
            </p:cNvPr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093;p38">
              <a:extLst>
                <a:ext uri="{FF2B5EF4-FFF2-40B4-BE49-F238E27FC236}">
                  <a16:creationId xmlns:a16="http://schemas.microsoft.com/office/drawing/2014/main" id="{3FB95706-D0AB-B664-B958-AF6BCC142379}"/>
                </a:ext>
              </a:extLst>
            </p:cNvPr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094;p38">
              <a:extLst>
                <a:ext uri="{FF2B5EF4-FFF2-40B4-BE49-F238E27FC236}">
                  <a16:creationId xmlns:a16="http://schemas.microsoft.com/office/drawing/2014/main" id="{0705A313-FE4F-B37E-8545-42C6319BC80A}"/>
                </a:ext>
              </a:extLst>
            </p:cNvPr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095;p38">
              <a:extLst>
                <a:ext uri="{FF2B5EF4-FFF2-40B4-BE49-F238E27FC236}">
                  <a16:creationId xmlns:a16="http://schemas.microsoft.com/office/drawing/2014/main" id="{8218E99D-CDED-3F15-DB64-A45E6F1BEC8E}"/>
                </a:ext>
              </a:extLst>
            </p:cNvPr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096;p38">
              <a:extLst>
                <a:ext uri="{FF2B5EF4-FFF2-40B4-BE49-F238E27FC236}">
                  <a16:creationId xmlns:a16="http://schemas.microsoft.com/office/drawing/2014/main" id="{E6A23532-A4A5-88FE-A68B-6BD2CCFA9845}"/>
                </a:ext>
              </a:extLst>
            </p:cNvPr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097;p38">
              <a:extLst>
                <a:ext uri="{FF2B5EF4-FFF2-40B4-BE49-F238E27FC236}">
                  <a16:creationId xmlns:a16="http://schemas.microsoft.com/office/drawing/2014/main" id="{EFBC12BD-71A0-D865-DC3D-E5524D7C1F1F}"/>
                </a:ext>
              </a:extLst>
            </p:cNvPr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098;p38">
              <a:extLst>
                <a:ext uri="{FF2B5EF4-FFF2-40B4-BE49-F238E27FC236}">
                  <a16:creationId xmlns:a16="http://schemas.microsoft.com/office/drawing/2014/main" id="{99B2015C-CE1F-5122-AA42-5F8A3E8B793B}"/>
                </a:ext>
              </a:extLst>
            </p:cNvPr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099;p38">
              <a:extLst>
                <a:ext uri="{FF2B5EF4-FFF2-40B4-BE49-F238E27FC236}">
                  <a16:creationId xmlns:a16="http://schemas.microsoft.com/office/drawing/2014/main" id="{2396B19C-8A6A-E7F8-DD9F-971B3F07615E}"/>
                </a:ext>
              </a:extLst>
            </p:cNvPr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100;p38">
              <a:extLst>
                <a:ext uri="{FF2B5EF4-FFF2-40B4-BE49-F238E27FC236}">
                  <a16:creationId xmlns:a16="http://schemas.microsoft.com/office/drawing/2014/main" id="{E898CA4A-5C87-5E8E-062B-040D2E174EBA}"/>
                </a:ext>
              </a:extLst>
            </p:cNvPr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101;p38">
              <a:extLst>
                <a:ext uri="{FF2B5EF4-FFF2-40B4-BE49-F238E27FC236}">
                  <a16:creationId xmlns:a16="http://schemas.microsoft.com/office/drawing/2014/main" id="{14937B84-D086-3D76-B9EB-AC2C1EE9F251}"/>
                </a:ext>
              </a:extLst>
            </p:cNvPr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102;p38">
              <a:extLst>
                <a:ext uri="{FF2B5EF4-FFF2-40B4-BE49-F238E27FC236}">
                  <a16:creationId xmlns:a16="http://schemas.microsoft.com/office/drawing/2014/main" id="{B74437D8-B18B-4F97-4939-79E0D3A6D416}"/>
                </a:ext>
              </a:extLst>
            </p:cNvPr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103;p38">
              <a:extLst>
                <a:ext uri="{FF2B5EF4-FFF2-40B4-BE49-F238E27FC236}">
                  <a16:creationId xmlns:a16="http://schemas.microsoft.com/office/drawing/2014/main" id="{EF497854-CCB9-83EB-07A6-76039E596FDE}"/>
                </a:ext>
              </a:extLst>
            </p:cNvPr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104;p38">
              <a:extLst>
                <a:ext uri="{FF2B5EF4-FFF2-40B4-BE49-F238E27FC236}">
                  <a16:creationId xmlns:a16="http://schemas.microsoft.com/office/drawing/2014/main" id="{C1D5B225-078F-9624-12C6-3B03A210C5C5}"/>
                </a:ext>
              </a:extLst>
            </p:cNvPr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105;p38">
              <a:extLst>
                <a:ext uri="{FF2B5EF4-FFF2-40B4-BE49-F238E27FC236}">
                  <a16:creationId xmlns:a16="http://schemas.microsoft.com/office/drawing/2014/main" id="{B24D4305-78DA-4D42-1D7D-0526EC41ED8F}"/>
                </a:ext>
              </a:extLst>
            </p:cNvPr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106;p38">
              <a:extLst>
                <a:ext uri="{FF2B5EF4-FFF2-40B4-BE49-F238E27FC236}">
                  <a16:creationId xmlns:a16="http://schemas.microsoft.com/office/drawing/2014/main" id="{32CC823B-09E3-BA5F-3F1E-449C35CF4790}"/>
                </a:ext>
              </a:extLst>
            </p:cNvPr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107;p38">
              <a:extLst>
                <a:ext uri="{FF2B5EF4-FFF2-40B4-BE49-F238E27FC236}">
                  <a16:creationId xmlns:a16="http://schemas.microsoft.com/office/drawing/2014/main" id="{6304F46F-8039-3166-03E8-84167E8C6102}"/>
                </a:ext>
              </a:extLst>
            </p:cNvPr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108;p38">
              <a:extLst>
                <a:ext uri="{FF2B5EF4-FFF2-40B4-BE49-F238E27FC236}">
                  <a16:creationId xmlns:a16="http://schemas.microsoft.com/office/drawing/2014/main" id="{712C0ECC-1E03-57A8-CD01-7DA2FAE4A9DF}"/>
                </a:ext>
              </a:extLst>
            </p:cNvPr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109;p38">
              <a:extLst>
                <a:ext uri="{FF2B5EF4-FFF2-40B4-BE49-F238E27FC236}">
                  <a16:creationId xmlns:a16="http://schemas.microsoft.com/office/drawing/2014/main" id="{679DD993-579A-89A2-079D-688561CCB8F9}"/>
                </a:ext>
              </a:extLst>
            </p:cNvPr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110;p38">
              <a:extLst>
                <a:ext uri="{FF2B5EF4-FFF2-40B4-BE49-F238E27FC236}">
                  <a16:creationId xmlns:a16="http://schemas.microsoft.com/office/drawing/2014/main" id="{E23156F9-1EFB-DE17-CC70-EBBDD125D053}"/>
                </a:ext>
              </a:extLst>
            </p:cNvPr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111;p38">
              <a:extLst>
                <a:ext uri="{FF2B5EF4-FFF2-40B4-BE49-F238E27FC236}">
                  <a16:creationId xmlns:a16="http://schemas.microsoft.com/office/drawing/2014/main" id="{2B08DC92-1922-4EF5-6262-1A0E8DD402EC}"/>
                </a:ext>
              </a:extLst>
            </p:cNvPr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112;p38">
              <a:extLst>
                <a:ext uri="{FF2B5EF4-FFF2-40B4-BE49-F238E27FC236}">
                  <a16:creationId xmlns:a16="http://schemas.microsoft.com/office/drawing/2014/main" id="{4834A76B-6ABF-6E0A-A980-913376620A0D}"/>
                </a:ext>
              </a:extLst>
            </p:cNvPr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113;p38">
              <a:extLst>
                <a:ext uri="{FF2B5EF4-FFF2-40B4-BE49-F238E27FC236}">
                  <a16:creationId xmlns:a16="http://schemas.microsoft.com/office/drawing/2014/main" id="{D8A69DED-00BC-789C-05E5-33EA55E8DD38}"/>
                </a:ext>
              </a:extLst>
            </p:cNvPr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114;p38">
              <a:extLst>
                <a:ext uri="{FF2B5EF4-FFF2-40B4-BE49-F238E27FC236}">
                  <a16:creationId xmlns:a16="http://schemas.microsoft.com/office/drawing/2014/main" id="{370DDAEC-C844-7BF1-6328-2F04426ADE3B}"/>
                </a:ext>
              </a:extLst>
            </p:cNvPr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115;p38">
              <a:extLst>
                <a:ext uri="{FF2B5EF4-FFF2-40B4-BE49-F238E27FC236}">
                  <a16:creationId xmlns:a16="http://schemas.microsoft.com/office/drawing/2014/main" id="{C638C49A-F5D5-9C8F-579C-8858A3FF2206}"/>
                </a:ext>
              </a:extLst>
            </p:cNvPr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116;p38">
              <a:extLst>
                <a:ext uri="{FF2B5EF4-FFF2-40B4-BE49-F238E27FC236}">
                  <a16:creationId xmlns:a16="http://schemas.microsoft.com/office/drawing/2014/main" id="{9ECDC1EB-7692-2234-FE49-F7687FE2AE49}"/>
                </a:ext>
              </a:extLst>
            </p:cNvPr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117;p38">
              <a:extLst>
                <a:ext uri="{FF2B5EF4-FFF2-40B4-BE49-F238E27FC236}">
                  <a16:creationId xmlns:a16="http://schemas.microsoft.com/office/drawing/2014/main" id="{E078D37A-D7B6-D2FC-39F3-8476FEC99934}"/>
                </a:ext>
              </a:extLst>
            </p:cNvPr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118;p38">
              <a:extLst>
                <a:ext uri="{FF2B5EF4-FFF2-40B4-BE49-F238E27FC236}">
                  <a16:creationId xmlns:a16="http://schemas.microsoft.com/office/drawing/2014/main" id="{681D34FE-3F8D-A0BE-D68F-C6D9398E2457}"/>
                </a:ext>
              </a:extLst>
            </p:cNvPr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119;p38">
              <a:extLst>
                <a:ext uri="{FF2B5EF4-FFF2-40B4-BE49-F238E27FC236}">
                  <a16:creationId xmlns:a16="http://schemas.microsoft.com/office/drawing/2014/main" id="{722564D7-4481-1399-D6AA-D6E46A584BF9}"/>
                </a:ext>
              </a:extLst>
            </p:cNvPr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120;p38">
              <a:extLst>
                <a:ext uri="{FF2B5EF4-FFF2-40B4-BE49-F238E27FC236}">
                  <a16:creationId xmlns:a16="http://schemas.microsoft.com/office/drawing/2014/main" id="{AB959CDE-25E0-2052-E108-EB6F7E88EB83}"/>
                </a:ext>
              </a:extLst>
            </p:cNvPr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121;p38">
              <a:extLst>
                <a:ext uri="{FF2B5EF4-FFF2-40B4-BE49-F238E27FC236}">
                  <a16:creationId xmlns:a16="http://schemas.microsoft.com/office/drawing/2014/main" id="{7B9342FE-DE8D-81B3-92F9-E1A7AD2E9A55}"/>
                </a:ext>
              </a:extLst>
            </p:cNvPr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122;p38">
              <a:extLst>
                <a:ext uri="{FF2B5EF4-FFF2-40B4-BE49-F238E27FC236}">
                  <a16:creationId xmlns:a16="http://schemas.microsoft.com/office/drawing/2014/main" id="{4C4274DF-953D-B91F-1B25-E05CC50AA0E8}"/>
                </a:ext>
              </a:extLst>
            </p:cNvPr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123;p38">
              <a:extLst>
                <a:ext uri="{FF2B5EF4-FFF2-40B4-BE49-F238E27FC236}">
                  <a16:creationId xmlns:a16="http://schemas.microsoft.com/office/drawing/2014/main" id="{2E8A7190-8FDB-E67D-5EA1-3E4ED15C7938}"/>
                </a:ext>
              </a:extLst>
            </p:cNvPr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124;p38">
              <a:extLst>
                <a:ext uri="{FF2B5EF4-FFF2-40B4-BE49-F238E27FC236}">
                  <a16:creationId xmlns:a16="http://schemas.microsoft.com/office/drawing/2014/main" id="{DD6B1722-4041-8DF9-05CE-3878A91E891C}"/>
                </a:ext>
              </a:extLst>
            </p:cNvPr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125;p38">
              <a:extLst>
                <a:ext uri="{FF2B5EF4-FFF2-40B4-BE49-F238E27FC236}">
                  <a16:creationId xmlns:a16="http://schemas.microsoft.com/office/drawing/2014/main" id="{2C78C94B-AFA5-253E-D287-449285EA107F}"/>
                </a:ext>
              </a:extLst>
            </p:cNvPr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126;p38">
              <a:extLst>
                <a:ext uri="{FF2B5EF4-FFF2-40B4-BE49-F238E27FC236}">
                  <a16:creationId xmlns:a16="http://schemas.microsoft.com/office/drawing/2014/main" id="{85898A9C-5D9A-DA0B-5441-2C5AD9585DD2}"/>
                </a:ext>
              </a:extLst>
            </p:cNvPr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127;p38">
              <a:extLst>
                <a:ext uri="{FF2B5EF4-FFF2-40B4-BE49-F238E27FC236}">
                  <a16:creationId xmlns:a16="http://schemas.microsoft.com/office/drawing/2014/main" id="{D72A2672-3505-A666-0F19-84B7581ED6D8}"/>
                </a:ext>
              </a:extLst>
            </p:cNvPr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128;p38">
              <a:extLst>
                <a:ext uri="{FF2B5EF4-FFF2-40B4-BE49-F238E27FC236}">
                  <a16:creationId xmlns:a16="http://schemas.microsoft.com/office/drawing/2014/main" id="{26801083-0373-7565-FD18-E208BB90F919}"/>
                </a:ext>
              </a:extLst>
            </p:cNvPr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129;p38">
              <a:extLst>
                <a:ext uri="{FF2B5EF4-FFF2-40B4-BE49-F238E27FC236}">
                  <a16:creationId xmlns:a16="http://schemas.microsoft.com/office/drawing/2014/main" id="{E7FD231D-2D41-59DB-86E2-6832DB50E85D}"/>
                </a:ext>
              </a:extLst>
            </p:cNvPr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130;p38">
              <a:extLst>
                <a:ext uri="{FF2B5EF4-FFF2-40B4-BE49-F238E27FC236}">
                  <a16:creationId xmlns:a16="http://schemas.microsoft.com/office/drawing/2014/main" id="{411C02AA-0CDC-1845-C821-2FE3C5960980}"/>
                </a:ext>
              </a:extLst>
            </p:cNvPr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131;p38">
              <a:extLst>
                <a:ext uri="{FF2B5EF4-FFF2-40B4-BE49-F238E27FC236}">
                  <a16:creationId xmlns:a16="http://schemas.microsoft.com/office/drawing/2014/main" id="{0F810FD2-9387-B963-A4CC-49180364E1FA}"/>
                </a:ext>
              </a:extLst>
            </p:cNvPr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132;p38">
              <a:extLst>
                <a:ext uri="{FF2B5EF4-FFF2-40B4-BE49-F238E27FC236}">
                  <a16:creationId xmlns:a16="http://schemas.microsoft.com/office/drawing/2014/main" id="{B8887998-B5A5-AEA2-5E9E-56B917A09B70}"/>
                </a:ext>
              </a:extLst>
            </p:cNvPr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133;p38">
              <a:extLst>
                <a:ext uri="{FF2B5EF4-FFF2-40B4-BE49-F238E27FC236}">
                  <a16:creationId xmlns:a16="http://schemas.microsoft.com/office/drawing/2014/main" id="{77EA7F20-F8F2-06BE-D86E-BF9613A761AE}"/>
                </a:ext>
              </a:extLst>
            </p:cNvPr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134;p38">
              <a:extLst>
                <a:ext uri="{FF2B5EF4-FFF2-40B4-BE49-F238E27FC236}">
                  <a16:creationId xmlns:a16="http://schemas.microsoft.com/office/drawing/2014/main" id="{D2A77EF9-ED11-8C76-57C3-E0C7AB4CCE2C}"/>
                </a:ext>
              </a:extLst>
            </p:cNvPr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135;p38">
              <a:extLst>
                <a:ext uri="{FF2B5EF4-FFF2-40B4-BE49-F238E27FC236}">
                  <a16:creationId xmlns:a16="http://schemas.microsoft.com/office/drawing/2014/main" id="{41A125F2-3BC5-E95C-751F-90BE60D701BE}"/>
                </a:ext>
              </a:extLst>
            </p:cNvPr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136;p38">
              <a:extLst>
                <a:ext uri="{FF2B5EF4-FFF2-40B4-BE49-F238E27FC236}">
                  <a16:creationId xmlns:a16="http://schemas.microsoft.com/office/drawing/2014/main" id="{A5FEEDDA-4F09-B1CC-1C77-F99017C8836A}"/>
                </a:ext>
              </a:extLst>
            </p:cNvPr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137;p38">
              <a:extLst>
                <a:ext uri="{FF2B5EF4-FFF2-40B4-BE49-F238E27FC236}">
                  <a16:creationId xmlns:a16="http://schemas.microsoft.com/office/drawing/2014/main" id="{4D148731-7750-E64D-B5B7-13E7FE4FD2E3}"/>
                </a:ext>
              </a:extLst>
            </p:cNvPr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138;p38">
              <a:extLst>
                <a:ext uri="{FF2B5EF4-FFF2-40B4-BE49-F238E27FC236}">
                  <a16:creationId xmlns:a16="http://schemas.microsoft.com/office/drawing/2014/main" id="{ECF39608-60EB-2E87-4EE4-FAB74A573F0A}"/>
                </a:ext>
              </a:extLst>
            </p:cNvPr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139;p38">
              <a:extLst>
                <a:ext uri="{FF2B5EF4-FFF2-40B4-BE49-F238E27FC236}">
                  <a16:creationId xmlns:a16="http://schemas.microsoft.com/office/drawing/2014/main" id="{58717B46-E1D5-3527-985E-02F5C47FB0BF}"/>
                </a:ext>
              </a:extLst>
            </p:cNvPr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140;p38">
              <a:extLst>
                <a:ext uri="{FF2B5EF4-FFF2-40B4-BE49-F238E27FC236}">
                  <a16:creationId xmlns:a16="http://schemas.microsoft.com/office/drawing/2014/main" id="{62618700-32F9-98A0-62BE-AA96E87552CC}"/>
                </a:ext>
              </a:extLst>
            </p:cNvPr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141;p38">
              <a:extLst>
                <a:ext uri="{FF2B5EF4-FFF2-40B4-BE49-F238E27FC236}">
                  <a16:creationId xmlns:a16="http://schemas.microsoft.com/office/drawing/2014/main" id="{143F2C4D-9E4A-3A64-3F6F-32C0E4684736}"/>
                </a:ext>
              </a:extLst>
            </p:cNvPr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142;p38">
              <a:extLst>
                <a:ext uri="{FF2B5EF4-FFF2-40B4-BE49-F238E27FC236}">
                  <a16:creationId xmlns:a16="http://schemas.microsoft.com/office/drawing/2014/main" id="{1E110D76-5FEB-8705-FBED-159986C9866E}"/>
                </a:ext>
              </a:extLst>
            </p:cNvPr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143;p38">
              <a:extLst>
                <a:ext uri="{FF2B5EF4-FFF2-40B4-BE49-F238E27FC236}">
                  <a16:creationId xmlns:a16="http://schemas.microsoft.com/office/drawing/2014/main" id="{F6BB8299-029D-8424-2263-11A7D314D0B3}"/>
                </a:ext>
              </a:extLst>
            </p:cNvPr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144;p38">
              <a:extLst>
                <a:ext uri="{FF2B5EF4-FFF2-40B4-BE49-F238E27FC236}">
                  <a16:creationId xmlns:a16="http://schemas.microsoft.com/office/drawing/2014/main" id="{883EE623-54DA-8558-A78E-58521C149161}"/>
                </a:ext>
              </a:extLst>
            </p:cNvPr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145;p38">
              <a:extLst>
                <a:ext uri="{FF2B5EF4-FFF2-40B4-BE49-F238E27FC236}">
                  <a16:creationId xmlns:a16="http://schemas.microsoft.com/office/drawing/2014/main" id="{9F6DD4DF-5202-4046-9586-684432019020}"/>
                </a:ext>
              </a:extLst>
            </p:cNvPr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146;p38">
              <a:extLst>
                <a:ext uri="{FF2B5EF4-FFF2-40B4-BE49-F238E27FC236}">
                  <a16:creationId xmlns:a16="http://schemas.microsoft.com/office/drawing/2014/main" id="{FF50CD6E-90E4-C484-694E-778EFCA64D85}"/>
                </a:ext>
              </a:extLst>
            </p:cNvPr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147;p38">
              <a:extLst>
                <a:ext uri="{FF2B5EF4-FFF2-40B4-BE49-F238E27FC236}">
                  <a16:creationId xmlns:a16="http://schemas.microsoft.com/office/drawing/2014/main" id="{7A5586FF-3349-85F3-7ACF-F30B7D46F864}"/>
                </a:ext>
              </a:extLst>
            </p:cNvPr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148;p38">
              <a:extLst>
                <a:ext uri="{FF2B5EF4-FFF2-40B4-BE49-F238E27FC236}">
                  <a16:creationId xmlns:a16="http://schemas.microsoft.com/office/drawing/2014/main" id="{94952513-712F-2DAF-0DD2-BD6E305522CC}"/>
                </a:ext>
              </a:extLst>
            </p:cNvPr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149;p38">
              <a:extLst>
                <a:ext uri="{FF2B5EF4-FFF2-40B4-BE49-F238E27FC236}">
                  <a16:creationId xmlns:a16="http://schemas.microsoft.com/office/drawing/2014/main" id="{A96DE250-8228-D7CD-D247-3B2D27A9E799}"/>
                </a:ext>
              </a:extLst>
            </p:cNvPr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150;p38">
              <a:extLst>
                <a:ext uri="{FF2B5EF4-FFF2-40B4-BE49-F238E27FC236}">
                  <a16:creationId xmlns:a16="http://schemas.microsoft.com/office/drawing/2014/main" id="{BDD6C204-F65D-F4B4-520F-93D297F0DDFA}"/>
                </a:ext>
              </a:extLst>
            </p:cNvPr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151;p38">
              <a:extLst>
                <a:ext uri="{FF2B5EF4-FFF2-40B4-BE49-F238E27FC236}">
                  <a16:creationId xmlns:a16="http://schemas.microsoft.com/office/drawing/2014/main" id="{BF95DEC9-2FBF-05EA-21F5-93C4D09207BB}"/>
                </a:ext>
              </a:extLst>
            </p:cNvPr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152;p38">
              <a:extLst>
                <a:ext uri="{FF2B5EF4-FFF2-40B4-BE49-F238E27FC236}">
                  <a16:creationId xmlns:a16="http://schemas.microsoft.com/office/drawing/2014/main" id="{37939783-C703-2272-9FA6-0D365CB102D7}"/>
                </a:ext>
              </a:extLst>
            </p:cNvPr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153;p38">
              <a:extLst>
                <a:ext uri="{FF2B5EF4-FFF2-40B4-BE49-F238E27FC236}">
                  <a16:creationId xmlns:a16="http://schemas.microsoft.com/office/drawing/2014/main" id="{369DE19C-5AB7-ADD5-4FEB-323D5C47A81A}"/>
                </a:ext>
              </a:extLst>
            </p:cNvPr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154;p38">
              <a:extLst>
                <a:ext uri="{FF2B5EF4-FFF2-40B4-BE49-F238E27FC236}">
                  <a16:creationId xmlns:a16="http://schemas.microsoft.com/office/drawing/2014/main" id="{D2B2968D-A383-251F-16A4-0AB0359D80F8}"/>
                </a:ext>
              </a:extLst>
            </p:cNvPr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155;p38">
              <a:extLst>
                <a:ext uri="{FF2B5EF4-FFF2-40B4-BE49-F238E27FC236}">
                  <a16:creationId xmlns:a16="http://schemas.microsoft.com/office/drawing/2014/main" id="{58FD812B-64C0-DA38-4551-55A4B21194D3}"/>
                </a:ext>
              </a:extLst>
            </p:cNvPr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156;p38">
              <a:extLst>
                <a:ext uri="{FF2B5EF4-FFF2-40B4-BE49-F238E27FC236}">
                  <a16:creationId xmlns:a16="http://schemas.microsoft.com/office/drawing/2014/main" id="{F3D49859-BB47-DA07-1B81-D65F537CBB88}"/>
                </a:ext>
              </a:extLst>
            </p:cNvPr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157;p38">
              <a:extLst>
                <a:ext uri="{FF2B5EF4-FFF2-40B4-BE49-F238E27FC236}">
                  <a16:creationId xmlns:a16="http://schemas.microsoft.com/office/drawing/2014/main" id="{5AA7283B-8C00-0C93-9F67-2CAF4F1EAF0D}"/>
                </a:ext>
              </a:extLst>
            </p:cNvPr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158;p38">
              <a:extLst>
                <a:ext uri="{FF2B5EF4-FFF2-40B4-BE49-F238E27FC236}">
                  <a16:creationId xmlns:a16="http://schemas.microsoft.com/office/drawing/2014/main" id="{445FA866-119B-7F2B-AF83-536DA8AA399B}"/>
                </a:ext>
              </a:extLst>
            </p:cNvPr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159;p38">
              <a:extLst>
                <a:ext uri="{FF2B5EF4-FFF2-40B4-BE49-F238E27FC236}">
                  <a16:creationId xmlns:a16="http://schemas.microsoft.com/office/drawing/2014/main" id="{93C72157-999D-4540-6D05-8998BB6A2039}"/>
                </a:ext>
              </a:extLst>
            </p:cNvPr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160;p38">
              <a:extLst>
                <a:ext uri="{FF2B5EF4-FFF2-40B4-BE49-F238E27FC236}">
                  <a16:creationId xmlns:a16="http://schemas.microsoft.com/office/drawing/2014/main" id="{38F2B8D3-0FF5-D502-0FCA-68FA0CFCBADB}"/>
                </a:ext>
              </a:extLst>
            </p:cNvPr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161;p38">
              <a:extLst>
                <a:ext uri="{FF2B5EF4-FFF2-40B4-BE49-F238E27FC236}">
                  <a16:creationId xmlns:a16="http://schemas.microsoft.com/office/drawing/2014/main" id="{03D7536D-0C8A-788D-0EBD-5A1FF60002D2}"/>
                </a:ext>
              </a:extLst>
            </p:cNvPr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162;p38">
              <a:extLst>
                <a:ext uri="{FF2B5EF4-FFF2-40B4-BE49-F238E27FC236}">
                  <a16:creationId xmlns:a16="http://schemas.microsoft.com/office/drawing/2014/main" id="{DEDE5319-70B3-C639-78CA-2A6C5A0C87FF}"/>
                </a:ext>
              </a:extLst>
            </p:cNvPr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163;p38">
              <a:extLst>
                <a:ext uri="{FF2B5EF4-FFF2-40B4-BE49-F238E27FC236}">
                  <a16:creationId xmlns:a16="http://schemas.microsoft.com/office/drawing/2014/main" id="{14718452-29D5-E677-EA0E-E2616B70C08C}"/>
                </a:ext>
              </a:extLst>
            </p:cNvPr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164;p38">
              <a:extLst>
                <a:ext uri="{FF2B5EF4-FFF2-40B4-BE49-F238E27FC236}">
                  <a16:creationId xmlns:a16="http://schemas.microsoft.com/office/drawing/2014/main" id="{82823D6C-EB09-BFE6-F2DE-50D8FC912BFC}"/>
                </a:ext>
              </a:extLst>
            </p:cNvPr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165;p38">
              <a:extLst>
                <a:ext uri="{FF2B5EF4-FFF2-40B4-BE49-F238E27FC236}">
                  <a16:creationId xmlns:a16="http://schemas.microsoft.com/office/drawing/2014/main" id="{CFCB41AD-0FE8-12EA-BB29-E16D56CE7467}"/>
                </a:ext>
              </a:extLst>
            </p:cNvPr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166;p38">
              <a:extLst>
                <a:ext uri="{FF2B5EF4-FFF2-40B4-BE49-F238E27FC236}">
                  <a16:creationId xmlns:a16="http://schemas.microsoft.com/office/drawing/2014/main" id="{E9079AED-BCF4-DACA-F9E0-E91A0FAD1998}"/>
                </a:ext>
              </a:extLst>
            </p:cNvPr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167;p38">
              <a:extLst>
                <a:ext uri="{FF2B5EF4-FFF2-40B4-BE49-F238E27FC236}">
                  <a16:creationId xmlns:a16="http://schemas.microsoft.com/office/drawing/2014/main" id="{E9DC446B-F79C-2DD4-9DED-AA3C44C08DF6}"/>
                </a:ext>
              </a:extLst>
            </p:cNvPr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168;p38">
              <a:extLst>
                <a:ext uri="{FF2B5EF4-FFF2-40B4-BE49-F238E27FC236}">
                  <a16:creationId xmlns:a16="http://schemas.microsoft.com/office/drawing/2014/main" id="{FBA20EA0-AE86-0210-836B-CAC4FEB2A361}"/>
                </a:ext>
              </a:extLst>
            </p:cNvPr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169;p38">
              <a:extLst>
                <a:ext uri="{FF2B5EF4-FFF2-40B4-BE49-F238E27FC236}">
                  <a16:creationId xmlns:a16="http://schemas.microsoft.com/office/drawing/2014/main" id="{935D0AC3-4F8F-2C51-85CC-73833C0963B2}"/>
                </a:ext>
              </a:extLst>
            </p:cNvPr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170;p38">
              <a:extLst>
                <a:ext uri="{FF2B5EF4-FFF2-40B4-BE49-F238E27FC236}">
                  <a16:creationId xmlns:a16="http://schemas.microsoft.com/office/drawing/2014/main" id="{2BD34289-5733-F955-62FF-821E4985D5AB}"/>
                </a:ext>
              </a:extLst>
            </p:cNvPr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171;p38">
              <a:extLst>
                <a:ext uri="{FF2B5EF4-FFF2-40B4-BE49-F238E27FC236}">
                  <a16:creationId xmlns:a16="http://schemas.microsoft.com/office/drawing/2014/main" id="{349C404B-5961-7477-3EF4-F62F04C3D83D}"/>
                </a:ext>
              </a:extLst>
            </p:cNvPr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172;p38">
              <a:extLst>
                <a:ext uri="{FF2B5EF4-FFF2-40B4-BE49-F238E27FC236}">
                  <a16:creationId xmlns:a16="http://schemas.microsoft.com/office/drawing/2014/main" id="{8A1D0149-4C8A-9962-5881-702D4D5767AD}"/>
                </a:ext>
              </a:extLst>
            </p:cNvPr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173;p38">
              <a:extLst>
                <a:ext uri="{FF2B5EF4-FFF2-40B4-BE49-F238E27FC236}">
                  <a16:creationId xmlns:a16="http://schemas.microsoft.com/office/drawing/2014/main" id="{D378607D-028E-A74D-7858-B13240418542}"/>
                </a:ext>
              </a:extLst>
            </p:cNvPr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174;p38">
              <a:extLst>
                <a:ext uri="{FF2B5EF4-FFF2-40B4-BE49-F238E27FC236}">
                  <a16:creationId xmlns:a16="http://schemas.microsoft.com/office/drawing/2014/main" id="{65CCE8A6-EE1F-D4CB-1E97-AECF09140873}"/>
                </a:ext>
              </a:extLst>
            </p:cNvPr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175;p38">
              <a:extLst>
                <a:ext uri="{FF2B5EF4-FFF2-40B4-BE49-F238E27FC236}">
                  <a16:creationId xmlns:a16="http://schemas.microsoft.com/office/drawing/2014/main" id="{E9DCC54D-9DA8-360C-40DC-6AEDAF99995A}"/>
                </a:ext>
              </a:extLst>
            </p:cNvPr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176;p38">
              <a:extLst>
                <a:ext uri="{FF2B5EF4-FFF2-40B4-BE49-F238E27FC236}">
                  <a16:creationId xmlns:a16="http://schemas.microsoft.com/office/drawing/2014/main" id="{F296740D-3B53-F8BA-1E7C-CE042A43310A}"/>
                </a:ext>
              </a:extLst>
            </p:cNvPr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177;p38">
              <a:extLst>
                <a:ext uri="{FF2B5EF4-FFF2-40B4-BE49-F238E27FC236}">
                  <a16:creationId xmlns:a16="http://schemas.microsoft.com/office/drawing/2014/main" id="{1DBBF6B4-E62E-B76F-EF9C-EB399DCA7A93}"/>
                </a:ext>
              </a:extLst>
            </p:cNvPr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178;p38">
              <a:extLst>
                <a:ext uri="{FF2B5EF4-FFF2-40B4-BE49-F238E27FC236}">
                  <a16:creationId xmlns:a16="http://schemas.microsoft.com/office/drawing/2014/main" id="{7005DCCB-7FAC-F187-E7F6-B468980DA906}"/>
                </a:ext>
              </a:extLst>
            </p:cNvPr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179;p38">
              <a:extLst>
                <a:ext uri="{FF2B5EF4-FFF2-40B4-BE49-F238E27FC236}">
                  <a16:creationId xmlns:a16="http://schemas.microsoft.com/office/drawing/2014/main" id="{97335723-0A44-3AE1-AEA8-3B53E88B7883}"/>
                </a:ext>
              </a:extLst>
            </p:cNvPr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180;p38">
              <a:extLst>
                <a:ext uri="{FF2B5EF4-FFF2-40B4-BE49-F238E27FC236}">
                  <a16:creationId xmlns:a16="http://schemas.microsoft.com/office/drawing/2014/main" id="{5A8AA391-E85B-E1A6-8BFF-EB059C708DC3}"/>
                </a:ext>
              </a:extLst>
            </p:cNvPr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181;p38">
              <a:extLst>
                <a:ext uri="{FF2B5EF4-FFF2-40B4-BE49-F238E27FC236}">
                  <a16:creationId xmlns:a16="http://schemas.microsoft.com/office/drawing/2014/main" id="{91F71897-4C23-EDCE-824F-2AC3F27D5A60}"/>
                </a:ext>
              </a:extLst>
            </p:cNvPr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182;p38">
              <a:extLst>
                <a:ext uri="{FF2B5EF4-FFF2-40B4-BE49-F238E27FC236}">
                  <a16:creationId xmlns:a16="http://schemas.microsoft.com/office/drawing/2014/main" id="{4411995E-C84B-A482-69FD-AE846978BFF0}"/>
                </a:ext>
              </a:extLst>
            </p:cNvPr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183;p38">
              <a:extLst>
                <a:ext uri="{FF2B5EF4-FFF2-40B4-BE49-F238E27FC236}">
                  <a16:creationId xmlns:a16="http://schemas.microsoft.com/office/drawing/2014/main" id="{5CF0107D-FFCF-83E0-B86B-B247C88CD7DD}"/>
                </a:ext>
              </a:extLst>
            </p:cNvPr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184;p38">
              <a:extLst>
                <a:ext uri="{FF2B5EF4-FFF2-40B4-BE49-F238E27FC236}">
                  <a16:creationId xmlns:a16="http://schemas.microsoft.com/office/drawing/2014/main" id="{2494A81E-CF2B-2195-E458-703701DEF918}"/>
                </a:ext>
              </a:extLst>
            </p:cNvPr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185;p38">
              <a:extLst>
                <a:ext uri="{FF2B5EF4-FFF2-40B4-BE49-F238E27FC236}">
                  <a16:creationId xmlns:a16="http://schemas.microsoft.com/office/drawing/2014/main" id="{DF1D3CF0-62AF-EFF5-77A4-B8FBF8305D81}"/>
                </a:ext>
              </a:extLst>
            </p:cNvPr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186;p38">
              <a:extLst>
                <a:ext uri="{FF2B5EF4-FFF2-40B4-BE49-F238E27FC236}">
                  <a16:creationId xmlns:a16="http://schemas.microsoft.com/office/drawing/2014/main" id="{DD141AE9-9EBD-376D-6B87-A295BC15C2D7}"/>
                </a:ext>
              </a:extLst>
            </p:cNvPr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187;p38">
              <a:extLst>
                <a:ext uri="{FF2B5EF4-FFF2-40B4-BE49-F238E27FC236}">
                  <a16:creationId xmlns:a16="http://schemas.microsoft.com/office/drawing/2014/main" id="{E72BCC17-F310-055D-C699-95DEBFDA8A91}"/>
                </a:ext>
              </a:extLst>
            </p:cNvPr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188;p38">
              <a:extLst>
                <a:ext uri="{FF2B5EF4-FFF2-40B4-BE49-F238E27FC236}">
                  <a16:creationId xmlns:a16="http://schemas.microsoft.com/office/drawing/2014/main" id="{ACAE269D-8AE6-18F7-B8EC-E57671765C71}"/>
                </a:ext>
              </a:extLst>
            </p:cNvPr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189;p38">
              <a:extLst>
                <a:ext uri="{FF2B5EF4-FFF2-40B4-BE49-F238E27FC236}">
                  <a16:creationId xmlns:a16="http://schemas.microsoft.com/office/drawing/2014/main" id="{6C45FB3A-A259-F55B-5C3C-C81E2BEDFF89}"/>
                </a:ext>
              </a:extLst>
            </p:cNvPr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190;p38">
              <a:extLst>
                <a:ext uri="{FF2B5EF4-FFF2-40B4-BE49-F238E27FC236}">
                  <a16:creationId xmlns:a16="http://schemas.microsoft.com/office/drawing/2014/main" id="{F8A9E244-1F3F-8282-C526-AE8D3F166875}"/>
                </a:ext>
              </a:extLst>
            </p:cNvPr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191;p38">
              <a:extLst>
                <a:ext uri="{FF2B5EF4-FFF2-40B4-BE49-F238E27FC236}">
                  <a16:creationId xmlns:a16="http://schemas.microsoft.com/office/drawing/2014/main" id="{F3B4136F-1EF9-3724-7F7C-82EB9D2C8BFF}"/>
                </a:ext>
              </a:extLst>
            </p:cNvPr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192;p38">
              <a:extLst>
                <a:ext uri="{FF2B5EF4-FFF2-40B4-BE49-F238E27FC236}">
                  <a16:creationId xmlns:a16="http://schemas.microsoft.com/office/drawing/2014/main" id="{2172EEE3-920E-09FD-2FAD-6D0FF7FE2212}"/>
                </a:ext>
              </a:extLst>
            </p:cNvPr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193;p38">
              <a:extLst>
                <a:ext uri="{FF2B5EF4-FFF2-40B4-BE49-F238E27FC236}">
                  <a16:creationId xmlns:a16="http://schemas.microsoft.com/office/drawing/2014/main" id="{502C57F4-F72B-DF80-1C35-C18CE1DA90DC}"/>
                </a:ext>
              </a:extLst>
            </p:cNvPr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194;p38">
              <a:extLst>
                <a:ext uri="{FF2B5EF4-FFF2-40B4-BE49-F238E27FC236}">
                  <a16:creationId xmlns:a16="http://schemas.microsoft.com/office/drawing/2014/main" id="{E2EDEF7F-28FE-9760-3800-DD6892F9FF26}"/>
                </a:ext>
              </a:extLst>
            </p:cNvPr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195;p38">
              <a:extLst>
                <a:ext uri="{FF2B5EF4-FFF2-40B4-BE49-F238E27FC236}">
                  <a16:creationId xmlns:a16="http://schemas.microsoft.com/office/drawing/2014/main" id="{031BFB10-1A62-EF17-A585-C26B99FF7B82}"/>
                </a:ext>
              </a:extLst>
            </p:cNvPr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196;p38">
              <a:extLst>
                <a:ext uri="{FF2B5EF4-FFF2-40B4-BE49-F238E27FC236}">
                  <a16:creationId xmlns:a16="http://schemas.microsoft.com/office/drawing/2014/main" id="{68D65921-2287-6476-F5D8-0CA09EA76388}"/>
                </a:ext>
              </a:extLst>
            </p:cNvPr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197;p38">
              <a:extLst>
                <a:ext uri="{FF2B5EF4-FFF2-40B4-BE49-F238E27FC236}">
                  <a16:creationId xmlns:a16="http://schemas.microsoft.com/office/drawing/2014/main" id="{E5480295-56C7-EBDC-F734-CDEFE791D5BA}"/>
                </a:ext>
              </a:extLst>
            </p:cNvPr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198;p38">
              <a:extLst>
                <a:ext uri="{FF2B5EF4-FFF2-40B4-BE49-F238E27FC236}">
                  <a16:creationId xmlns:a16="http://schemas.microsoft.com/office/drawing/2014/main" id="{C7176657-862D-DFD7-3D4F-410A6895F297}"/>
                </a:ext>
              </a:extLst>
            </p:cNvPr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199;p38">
              <a:extLst>
                <a:ext uri="{FF2B5EF4-FFF2-40B4-BE49-F238E27FC236}">
                  <a16:creationId xmlns:a16="http://schemas.microsoft.com/office/drawing/2014/main" id="{211DD1F7-3D1A-B153-215B-54870993B4C1}"/>
                </a:ext>
              </a:extLst>
            </p:cNvPr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200;p38">
              <a:extLst>
                <a:ext uri="{FF2B5EF4-FFF2-40B4-BE49-F238E27FC236}">
                  <a16:creationId xmlns:a16="http://schemas.microsoft.com/office/drawing/2014/main" id="{7F9F1B29-C32F-FB23-D8C1-B72281AB3B89}"/>
                </a:ext>
              </a:extLst>
            </p:cNvPr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201;p38">
              <a:extLst>
                <a:ext uri="{FF2B5EF4-FFF2-40B4-BE49-F238E27FC236}">
                  <a16:creationId xmlns:a16="http://schemas.microsoft.com/office/drawing/2014/main" id="{BA9FDD0E-1A05-51E3-37D6-0BA026C7FE04}"/>
                </a:ext>
              </a:extLst>
            </p:cNvPr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202;p38">
              <a:extLst>
                <a:ext uri="{FF2B5EF4-FFF2-40B4-BE49-F238E27FC236}">
                  <a16:creationId xmlns:a16="http://schemas.microsoft.com/office/drawing/2014/main" id="{FD0142C7-7CC2-C116-A775-A13F4018A2A9}"/>
                </a:ext>
              </a:extLst>
            </p:cNvPr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203;p38">
              <a:extLst>
                <a:ext uri="{FF2B5EF4-FFF2-40B4-BE49-F238E27FC236}">
                  <a16:creationId xmlns:a16="http://schemas.microsoft.com/office/drawing/2014/main" id="{3838A94D-1D41-CF20-ADF6-34445D50F96E}"/>
                </a:ext>
              </a:extLst>
            </p:cNvPr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204;p38">
              <a:extLst>
                <a:ext uri="{FF2B5EF4-FFF2-40B4-BE49-F238E27FC236}">
                  <a16:creationId xmlns:a16="http://schemas.microsoft.com/office/drawing/2014/main" id="{3FA1D188-E602-8FB0-0698-B673FA953A27}"/>
                </a:ext>
              </a:extLst>
            </p:cNvPr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205;p38">
              <a:extLst>
                <a:ext uri="{FF2B5EF4-FFF2-40B4-BE49-F238E27FC236}">
                  <a16:creationId xmlns:a16="http://schemas.microsoft.com/office/drawing/2014/main" id="{6E62D7F5-05A9-F43D-60B0-E05C9704A5CD}"/>
                </a:ext>
              </a:extLst>
            </p:cNvPr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206;p38">
              <a:extLst>
                <a:ext uri="{FF2B5EF4-FFF2-40B4-BE49-F238E27FC236}">
                  <a16:creationId xmlns:a16="http://schemas.microsoft.com/office/drawing/2014/main" id="{1D6E8048-F8C0-0648-14C8-A3C332625C3D}"/>
                </a:ext>
              </a:extLst>
            </p:cNvPr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207;p38">
              <a:extLst>
                <a:ext uri="{FF2B5EF4-FFF2-40B4-BE49-F238E27FC236}">
                  <a16:creationId xmlns:a16="http://schemas.microsoft.com/office/drawing/2014/main" id="{198D753F-654E-4292-6437-DD74AB806F2B}"/>
                </a:ext>
              </a:extLst>
            </p:cNvPr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208;p38">
              <a:extLst>
                <a:ext uri="{FF2B5EF4-FFF2-40B4-BE49-F238E27FC236}">
                  <a16:creationId xmlns:a16="http://schemas.microsoft.com/office/drawing/2014/main" id="{95299414-824E-1371-C474-77917471E00E}"/>
                </a:ext>
              </a:extLst>
            </p:cNvPr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209;p38">
              <a:extLst>
                <a:ext uri="{FF2B5EF4-FFF2-40B4-BE49-F238E27FC236}">
                  <a16:creationId xmlns:a16="http://schemas.microsoft.com/office/drawing/2014/main" id="{7AE03608-BCE1-6C4C-DA08-11C791EE84A0}"/>
                </a:ext>
              </a:extLst>
            </p:cNvPr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210;p38">
              <a:extLst>
                <a:ext uri="{FF2B5EF4-FFF2-40B4-BE49-F238E27FC236}">
                  <a16:creationId xmlns:a16="http://schemas.microsoft.com/office/drawing/2014/main" id="{4A5A846A-1203-FBF6-367D-7F8EFFB5C450}"/>
                </a:ext>
              </a:extLst>
            </p:cNvPr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211;p38">
              <a:extLst>
                <a:ext uri="{FF2B5EF4-FFF2-40B4-BE49-F238E27FC236}">
                  <a16:creationId xmlns:a16="http://schemas.microsoft.com/office/drawing/2014/main" id="{FA09FFCC-2E42-59DD-BC0C-1BC2EC5C2C3B}"/>
                </a:ext>
              </a:extLst>
            </p:cNvPr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212;p38">
              <a:extLst>
                <a:ext uri="{FF2B5EF4-FFF2-40B4-BE49-F238E27FC236}">
                  <a16:creationId xmlns:a16="http://schemas.microsoft.com/office/drawing/2014/main" id="{F3797E4B-325D-8D88-D8C9-29EBC5176017}"/>
                </a:ext>
              </a:extLst>
            </p:cNvPr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213;p38">
              <a:extLst>
                <a:ext uri="{FF2B5EF4-FFF2-40B4-BE49-F238E27FC236}">
                  <a16:creationId xmlns:a16="http://schemas.microsoft.com/office/drawing/2014/main" id="{1908B31B-1AD3-B878-C06B-B137BC00A237}"/>
                </a:ext>
              </a:extLst>
            </p:cNvPr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214;p38">
              <a:extLst>
                <a:ext uri="{FF2B5EF4-FFF2-40B4-BE49-F238E27FC236}">
                  <a16:creationId xmlns:a16="http://schemas.microsoft.com/office/drawing/2014/main" id="{B7854975-3DC2-67A5-3E05-B741952BDF25}"/>
                </a:ext>
              </a:extLst>
            </p:cNvPr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215;p38">
              <a:extLst>
                <a:ext uri="{FF2B5EF4-FFF2-40B4-BE49-F238E27FC236}">
                  <a16:creationId xmlns:a16="http://schemas.microsoft.com/office/drawing/2014/main" id="{41B9AE07-D25B-30F0-2C45-6EF8732022C8}"/>
                </a:ext>
              </a:extLst>
            </p:cNvPr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216;p38">
              <a:extLst>
                <a:ext uri="{FF2B5EF4-FFF2-40B4-BE49-F238E27FC236}">
                  <a16:creationId xmlns:a16="http://schemas.microsoft.com/office/drawing/2014/main" id="{403CC21F-D229-EA99-B371-33D6592864C8}"/>
                </a:ext>
              </a:extLst>
            </p:cNvPr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217;p38">
              <a:extLst>
                <a:ext uri="{FF2B5EF4-FFF2-40B4-BE49-F238E27FC236}">
                  <a16:creationId xmlns:a16="http://schemas.microsoft.com/office/drawing/2014/main" id="{9E186E3F-7294-08AD-6FF0-CDE8A2FDF82B}"/>
                </a:ext>
              </a:extLst>
            </p:cNvPr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18;p38">
              <a:extLst>
                <a:ext uri="{FF2B5EF4-FFF2-40B4-BE49-F238E27FC236}">
                  <a16:creationId xmlns:a16="http://schemas.microsoft.com/office/drawing/2014/main" id="{98B81B6D-DD38-82A0-AE06-283E939A8A55}"/>
                </a:ext>
              </a:extLst>
            </p:cNvPr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9;p38">
              <a:extLst>
                <a:ext uri="{FF2B5EF4-FFF2-40B4-BE49-F238E27FC236}">
                  <a16:creationId xmlns:a16="http://schemas.microsoft.com/office/drawing/2014/main" id="{C8FF7DD5-C271-1F9D-78B1-7073DDDA2F84}"/>
                </a:ext>
              </a:extLst>
            </p:cNvPr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0;p38">
              <a:extLst>
                <a:ext uri="{FF2B5EF4-FFF2-40B4-BE49-F238E27FC236}">
                  <a16:creationId xmlns:a16="http://schemas.microsoft.com/office/drawing/2014/main" id="{CF5CB5C6-511B-9761-14BF-864BF032F2D9}"/>
                </a:ext>
              </a:extLst>
            </p:cNvPr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21;p38">
              <a:extLst>
                <a:ext uri="{FF2B5EF4-FFF2-40B4-BE49-F238E27FC236}">
                  <a16:creationId xmlns:a16="http://schemas.microsoft.com/office/drawing/2014/main" id="{66060A1C-B1FA-F3EF-572F-C70C1ABA16AA}"/>
                </a:ext>
              </a:extLst>
            </p:cNvPr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22;p38">
              <a:extLst>
                <a:ext uri="{FF2B5EF4-FFF2-40B4-BE49-F238E27FC236}">
                  <a16:creationId xmlns:a16="http://schemas.microsoft.com/office/drawing/2014/main" id="{2C6A7D15-38D6-3552-B63B-FB7C6A0A650D}"/>
                </a:ext>
              </a:extLst>
            </p:cNvPr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23;p38">
              <a:extLst>
                <a:ext uri="{FF2B5EF4-FFF2-40B4-BE49-F238E27FC236}">
                  <a16:creationId xmlns:a16="http://schemas.microsoft.com/office/drawing/2014/main" id="{0B4DA539-AE20-8F20-39F9-BB4A194DC5AE}"/>
                </a:ext>
              </a:extLst>
            </p:cNvPr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24;p38">
              <a:extLst>
                <a:ext uri="{FF2B5EF4-FFF2-40B4-BE49-F238E27FC236}">
                  <a16:creationId xmlns:a16="http://schemas.microsoft.com/office/drawing/2014/main" id="{F2296A88-AEA3-68FD-8807-A675589923D1}"/>
                </a:ext>
              </a:extLst>
            </p:cNvPr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25;p38">
              <a:extLst>
                <a:ext uri="{FF2B5EF4-FFF2-40B4-BE49-F238E27FC236}">
                  <a16:creationId xmlns:a16="http://schemas.microsoft.com/office/drawing/2014/main" id="{551FFF51-61BE-9B5E-59ED-28B2CF26B213}"/>
                </a:ext>
              </a:extLst>
            </p:cNvPr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26;p38">
              <a:extLst>
                <a:ext uri="{FF2B5EF4-FFF2-40B4-BE49-F238E27FC236}">
                  <a16:creationId xmlns:a16="http://schemas.microsoft.com/office/drawing/2014/main" id="{6E01722E-FA94-D3B3-910D-E1804FB9BB83}"/>
                </a:ext>
              </a:extLst>
            </p:cNvPr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27;p38">
              <a:extLst>
                <a:ext uri="{FF2B5EF4-FFF2-40B4-BE49-F238E27FC236}">
                  <a16:creationId xmlns:a16="http://schemas.microsoft.com/office/drawing/2014/main" id="{EF0D0FFE-E687-B50A-951D-9C134F17A5B1}"/>
                </a:ext>
              </a:extLst>
            </p:cNvPr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228;p38">
              <a:extLst>
                <a:ext uri="{FF2B5EF4-FFF2-40B4-BE49-F238E27FC236}">
                  <a16:creationId xmlns:a16="http://schemas.microsoft.com/office/drawing/2014/main" id="{425C89FC-DE89-F973-8B02-026338D2C0DE}"/>
                </a:ext>
              </a:extLst>
            </p:cNvPr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229;p38">
              <a:extLst>
                <a:ext uri="{FF2B5EF4-FFF2-40B4-BE49-F238E27FC236}">
                  <a16:creationId xmlns:a16="http://schemas.microsoft.com/office/drawing/2014/main" id="{B7BE48CD-D70D-C9A9-8B2D-6D1A80786836}"/>
                </a:ext>
              </a:extLst>
            </p:cNvPr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230;p38">
              <a:extLst>
                <a:ext uri="{FF2B5EF4-FFF2-40B4-BE49-F238E27FC236}">
                  <a16:creationId xmlns:a16="http://schemas.microsoft.com/office/drawing/2014/main" id="{90FFB972-DDA2-2F30-F480-21DC1497965E}"/>
                </a:ext>
              </a:extLst>
            </p:cNvPr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231;p38">
              <a:extLst>
                <a:ext uri="{FF2B5EF4-FFF2-40B4-BE49-F238E27FC236}">
                  <a16:creationId xmlns:a16="http://schemas.microsoft.com/office/drawing/2014/main" id="{8330D3E8-303B-4E38-9300-0522F2628D9B}"/>
                </a:ext>
              </a:extLst>
            </p:cNvPr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232;p38">
              <a:extLst>
                <a:ext uri="{FF2B5EF4-FFF2-40B4-BE49-F238E27FC236}">
                  <a16:creationId xmlns:a16="http://schemas.microsoft.com/office/drawing/2014/main" id="{EBE2EA7C-B58E-3B8B-9FDF-14C888CBB666}"/>
                </a:ext>
              </a:extLst>
            </p:cNvPr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233;p38">
              <a:extLst>
                <a:ext uri="{FF2B5EF4-FFF2-40B4-BE49-F238E27FC236}">
                  <a16:creationId xmlns:a16="http://schemas.microsoft.com/office/drawing/2014/main" id="{84C6E1B3-9543-4DF9-48E7-DF470685EE38}"/>
                </a:ext>
              </a:extLst>
            </p:cNvPr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234;p38">
              <a:extLst>
                <a:ext uri="{FF2B5EF4-FFF2-40B4-BE49-F238E27FC236}">
                  <a16:creationId xmlns:a16="http://schemas.microsoft.com/office/drawing/2014/main" id="{7EDC302D-CB03-D05C-EA5B-104F1BC63D48}"/>
                </a:ext>
              </a:extLst>
            </p:cNvPr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235;p38">
              <a:extLst>
                <a:ext uri="{FF2B5EF4-FFF2-40B4-BE49-F238E27FC236}">
                  <a16:creationId xmlns:a16="http://schemas.microsoft.com/office/drawing/2014/main" id="{82F5695F-59A8-D7BF-6DD5-22CBB7C2C508}"/>
                </a:ext>
              </a:extLst>
            </p:cNvPr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236;p38">
              <a:extLst>
                <a:ext uri="{FF2B5EF4-FFF2-40B4-BE49-F238E27FC236}">
                  <a16:creationId xmlns:a16="http://schemas.microsoft.com/office/drawing/2014/main" id="{A280C9B0-6EF3-6E32-6327-FF2E012CDD76}"/>
                </a:ext>
              </a:extLst>
            </p:cNvPr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237;p38">
              <a:extLst>
                <a:ext uri="{FF2B5EF4-FFF2-40B4-BE49-F238E27FC236}">
                  <a16:creationId xmlns:a16="http://schemas.microsoft.com/office/drawing/2014/main" id="{E8B57E9E-5ED5-3E3A-DBF2-97F2800DEB4B}"/>
                </a:ext>
              </a:extLst>
            </p:cNvPr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238;p38">
              <a:extLst>
                <a:ext uri="{FF2B5EF4-FFF2-40B4-BE49-F238E27FC236}">
                  <a16:creationId xmlns:a16="http://schemas.microsoft.com/office/drawing/2014/main" id="{2FCD7F4F-5A44-25A3-6844-09FA8C9B754A}"/>
                </a:ext>
              </a:extLst>
            </p:cNvPr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239;p38">
              <a:extLst>
                <a:ext uri="{FF2B5EF4-FFF2-40B4-BE49-F238E27FC236}">
                  <a16:creationId xmlns:a16="http://schemas.microsoft.com/office/drawing/2014/main" id="{0BABA33E-06FE-30C1-FB62-5BE93F13C3DD}"/>
                </a:ext>
              </a:extLst>
            </p:cNvPr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240;p38">
              <a:extLst>
                <a:ext uri="{FF2B5EF4-FFF2-40B4-BE49-F238E27FC236}">
                  <a16:creationId xmlns:a16="http://schemas.microsoft.com/office/drawing/2014/main" id="{31BF12FE-6F44-ECD7-0F37-4F6B4E7EEBEB}"/>
                </a:ext>
              </a:extLst>
            </p:cNvPr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241;p38">
              <a:extLst>
                <a:ext uri="{FF2B5EF4-FFF2-40B4-BE49-F238E27FC236}">
                  <a16:creationId xmlns:a16="http://schemas.microsoft.com/office/drawing/2014/main" id="{C0465801-8BC7-3FB7-20D2-945E9CEBAA12}"/>
                </a:ext>
              </a:extLst>
            </p:cNvPr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242;p38">
              <a:extLst>
                <a:ext uri="{FF2B5EF4-FFF2-40B4-BE49-F238E27FC236}">
                  <a16:creationId xmlns:a16="http://schemas.microsoft.com/office/drawing/2014/main" id="{C2F7C2D0-7BEB-5868-C685-70508FF36361}"/>
                </a:ext>
              </a:extLst>
            </p:cNvPr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243;p38">
              <a:extLst>
                <a:ext uri="{FF2B5EF4-FFF2-40B4-BE49-F238E27FC236}">
                  <a16:creationId xmlns:a16="http://schemas.microsoft.com/office/drawing/2014/main" id="{A4DB62C6-5664-65C7-7A21-F068E37F62AA}"/>
                </a:ext>
              </a:extLst>
            </p:cNvPr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244;p38">
              <a:extLst>
                <a:ext uri="{FF2B5EF4-FFF2-40B4-BE49-F238E27FC236}">
                  <a16:creationId xmlns:a16="http://schemas.microsoft.com/office/drawing/2014/main" id="{58DBD0E1-5ED7-027F-269C-E0F590DF480A}"/>
                </a:ext>
              </a:extLst>
            </p:cNvPr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245;p38">
              <a:extLst>
                <a:ext uri="{FF2B5EF4-FFF2-40B4-BE49-F238E27FC236}">
                  <a16:creationId xmlns:a16="http://schemas.microsoft.com/office/drawing/2014/main" id="{7ACF04FB-3FCF-08B8-20C5-76EEBC5201B4}"/>
                </a:ext>
              </a:extLst>
            </p:cNvPr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246;p38">
              <a:extLst>
                <a:ext uri="{FF2B5EF4-FFF2-40B4-BE49-F238E27FC236}">
                  <a16:creationId xmlns:a16="http://schemas.microsoft.com/office/drawing/2014/main" id="{C1371DF6-D2E2-D72C-2960-5960EE395D35}"/>
                </a:ext>
              </a:extLst>
            </p:cNvPr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247;p38">
              <a:extLst>
                <a:ext uri="{FF2B5EF4-FFF2-40B4-BE49-F238E27FC236}">
                  <a16:creationId xmlns:a16="http://schemas.microsoft.com/office/drawing/2014/main" id="{DFE87BED-8185-1EBA-ADF8-1596DF96ED50}"/>
                </a:ext>
              </a:extLst>
            </p:cNvPr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248;p38">
              <a:extLst>
                <a:ext uri="{FF2B5EF4-FFF2-40B4-BE49-F238E27FC236}">
                  <a16:creationId xmlns:a16="http://schemas.microsoft.com/office/drawing/2014/main" id="{4E4721A1-055E-592F-F329-1FFF0C19347A}"/>
                </a:ext>
              </a:extLst>
            </p:cNvPr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249;p38">
              <a:extLst>
                <a:ext uri="{FF2B5EF4-FFF2-40B4-BE49-F238E27FC236}">
                  <a16:creationId xmlns:a16="http://schemas.microsoft.com/office/drawing/2014/main" id="{C8DF0A42-C259-0C5C-61A2-025DB372BC3C}"/>
                </a:ext>
              </a:extLst>
            </p:cNvPr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250;p38">
              <a:extLst>
                <a:ext uri="{FF2B5EF4-FFF2-40B4-BE49-F238E27FC236}">
                  <a16:creationId xmlns:a16="http://schemas.microsoft.com/office/drawing/2014/main" id="{F2B337F1-C098-56EA-5D9D-F0681610CCCE}"/>
                </a:ext>
              </a:extLst>
            </p:cNvPr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251;p38">
              <a:extLst>
                <a:ext uri="{FF2B5EF4-FFF2-40B4-BE49-F238E27FC236}">
                  <a16:creationId xmlns:a16="http://schemas.microsoft.com/office/drawing/2014/main" id="{80A16022-98FA-35AA-C336-D3E31D8EDC11}"/>
                </a:ext>
              </a:extLst>
            </p:cNvPr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252;p38">
              <a:extLst>
                <a:ext uri="{FF2B5EF4-FFF2-40B4-BE49-F238E27FC236}">
                  <a16:creationId xmlns:a16="http://schemas.microsoft.com/office/drawing/2014/main" id="{BD6380A1-ED4A-ACA2-2E11-011FBA35D689}"/>
                </a:ext>
              </a:extLst>
            </p:cNvPr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253;p38">
              <a:extLst>
                <a:ext uri="{FF2B5EF4-FFF2-40B4-BE49-F238E27FC236}">
                  <a16:creationId xmlns:a16="http://schemas.microsoft.com/office/drawing/2014/main" id="{F704F8CC-DAB5-EE40-4495-B77B29982677}"/>
                </a:ext>
              </a:extLst>
            </p:cNvPr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254;p38">
              <a:extLst>
                <a:ext uri="{FF2B5EF4-FFF2-40B4-BE49-F238E27FC236}">
                  <a16:creationId xmlns:a16="http://schemas.microsoft.com/office/drawing/2014/main" id="{87703E7A-DF24-DF5E-471B-9062A1F3B113}"/>
                </a:ext>
              </a:extLst>
            </p:cNvPr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255;p38">
              <a:extLst>
                <a:ext uri="{FF2B5EF4-FFF2-40B4-BE49-F238E27FC236}">
                  <a16:creationId xmlns:a16="http://schemas.microsoft.com/office/drawing/2014/main" id="{0ED03B14-D5C4-A2A4-AAEB-F3540CBF6C1B}"/>
                </a:ext>
              </a:extLst>
            </p:cNvPr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256;p38">
              <a:extLst>
                <a:ext uri="{FF2B5EF4-FFF2-40B4-BE49-F238E27FC236}">
                  <a16:creationId xmlns:a16="http://schemas.microsoft.com/office/drawing/2014/main" id="{F71F1987-94C7-69DB-CA49-47E6AE66A0DC}"/>
                </a:ext>
              </a:extLst>
            </p:cNvPr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257;p38">
              <a:extLst>
                <a:ext uri="{FF2B5EF4-FFF2-40B4-BE49-F238E27FC236}">
                  <a16:creationId xmlns:a16="http://schemas.microsoft.com/office/drawing/2014/main" id="{55B19FF2-D3F1-8597-18C7-7F4FE3015593}"/>
                </a:ext>
              </a:extLst>
            </p:cNvPr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258;p38">
              <a:extLst>
                <a:ext uri="{FF2B5EF4-FFF2-40B4-BE49-F238E27FC236}">
                  <a16:creationId xmlns:a16="http://schemas.microsoft.com/office/drawing/2014/main" id="{C17AC2E1-0DD0-893C-0B4D-31029F8D1E2A}"/>
                </a:ext>
              </a:extLst>
            </p:cNvPr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259;p38">
              <a:extLst>
                <a:ext uri="{FF2B5EF4-FFF2-40B4-BE49-F238E27FC236}">
                  <a16:creationId xmlns:a16="http://schemas.microsoft.com/office/drawing/2014/main" id="{C451DBDD-C92D-3C85-0590-D58FDE380C38}"/>
                </a:ext>
              </a:extLst>
            </p:cNvPr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260;p38">
              <a:extLst>
                <a:ext uri="{FF2B5EF4-FFF2-40B4-BE49-F238E27FC236}">
                  <a16:creationId xmlns:a16="http://schemas.microsoft.com/office/drawing/2014/main" id="{A378DF02-1B80-446B-4452-CD5EE78FF888}"/>
                </a:ext>
              </a:extLst>
            </p:cNvPr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261;p38">
              <a:extLst>
                <a:ext uri="{FF2B5EF4-FFF2-40B4-BE49-F238E27FC236}">
                  <a16:creationId xmlns:a16="http://schemas.microsoft.com/office/drawing/2014/main" id="{49FA13AD-9FCA-38DE-502F-C8BE19E96A06}"/>
                </a:ext>
              </a:extLst>
            </p:cNvPr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262;p38">
              <a:extLst>
                <a:ext uri="{FF2B5EF4-FFF2-40B4-BE49-F238E27FC236}">
                  <a16:creationId xmlns:a16="http://schemas.microsoft.com/office/drawing/2014/main" id="{4822C13E-56A9-E6B8-14BA-8B14E65A9C57}"/>
                </a:ext>
              </a:extLst>
            </p:cNvPr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263;p38">
              <a:extLst>
                <a:ext uri="{FF2B5EF4-FFF2-40B4-BE49-F238E27FC236}">
                  <a16:creationId xmlns:a16="http://schemas.microsoft.com/office/drawing/2014/main" id="{7CC70E66-F63A-F639-AA7F-BCD8C17106D0}"/>
                </a:ext>
              </a:extLst>
            </p:cNvPr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264;p38">
              <a:extLst>
                <a:ext uri="{FF2B5EF4-FFF2-40B4-BE49-F238E27FC236}">
                  <a16:creationId xmlns:a16="http://schemas.microsoft.com/office/drawing/2014/main" id="{0BABB006-47AB-D6A3-B8FE-1271103FE500}"/>
                </a:ext>
              </a:extLst>
            </p:cNvPr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265;p38">
              <a:extLst>
                <a:ext uri="{FF2B5EF4-FFF2-40B4-BE49-F238E27FC236}">
                  <a16:creationId xmlns:a16="http://schemas.microsoft.com/office/drawing/2014/main" id="{C8378C16-E189-C75D-A156-8223914C3F81}"/>
                </a:ext>
              </a:extLst>
            </p:cNvPr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266;p38">
              <a:extLst>
                <a:ext uri="{FF2B5EF4-FFF2-40B4-BE49-F238E27FC236}">
                  <a16:creationId xmlns:a16="http://schemas.microsoft.com/office/drawing/2014/main" id="{D5058A4D-D4B5-76D5-3D51-A6A95474F2BC}"/>
                </a:ext>
              </a:extLst>
            </p:cNvPr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267;p38">
              <a:extLst>
                <a:ext uri="{FF2B5EF4-FFF2-40B4-BE49-F238E27FC236}">
                  <a16:creationId xmlns:a16="http://schemas.microsoft.com/office/drawing/2014/main" id="{63957D1D-71D5-33AA-7E49-949A120784A9}"/>
                </a:ext>
              </a:extLst>
            </p:cNvPr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268;p38">
              <a:extLst>
                <a:ext uri="{FF2B5EF4-FFF2-40B4-BE49-F238E27FC236}">
                  <a16:creationId xmlns:a16="http://schemas.microsoft.com/office/drawing/2014/main" id="{721DE749-ABD0-A289-F858-408A3BC9FB59}"/>
                </a:ext>
              </a:extLst>
            </p:cNvPr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269;p38">
              <a:extLst>
                <a:ext uri="{FF2B5EF4-FFF2-40B4-BE49-F238E27FC236}">
                  <a16:creationId xmlns:a16="http://schemas.microsoft.com/office/drawing/2014/main" id="{6E9F2E94-6243-8429-0018-5DE9C024095F}"/>
                </a:ext>
              </a:extLst>
            </p:cNvPr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270;p38">
              <a:extLst>
                <a:ext uri="{FF2B5EF4-FFF2-40B4-BE49-F238E27FC236}">
                  <a16:creationId xmlns:a16="http://schemas.microsoft.com/office/drawing/2014/main" id="{93445E66-DC75-5D72-7FB9-9B54F46FADA6}"/>
                </a:ext>
              </a:extLst>
            </p:cNvPr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271;p38">
              <a:extLst>
                <a:ext uri="{FF2B5EF4-FFF2-40B4-BE49-F238E27FC236}">
                  <a16:creationId xmlns:a16="http://schemas.microsoft.com/office/drawing/2014/main" id="{E14556D9-6B55-AB6E-935C-CC39063300F7}"/>
                </a:ext>
              </a:extLst>
            </p:cNvPr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272;p38">
              <a:extLst>
                <a:ext uri="{FF2B5EF4-FFF2-40B4-BE49-F238E27FC236}">
                  <a16:creationId xmlns:a16="http://schemas.microsoft.com/office/drawing/2014/main" id="{E2CB273C-5A57-5FB9-A565-8259B3264AF6}"/>
                </a:ext>
              </a:extLst>
            </p:cNvPr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273;p38">
              <a:extLst>
                <a:ext uri="{FF2B5EF4-FFF2-40B4-BE49-F238E27FC236}">
                  <a16:creationId xmlns:a16="http://schemas.microsoft.com/office/drawing/2014/main" id="{934F0574-4146-BD30-49EF-BE871493AFF2}"/>
                </a:ext>
              </a:extLst>
            </p:cNvPr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274;p38">
              <a:extLst>
                <a:ext uri="{FF2B5EF4-FFF2-40B4-BE49-F238E27FC236}">
                  <a16:creationId xmlns:a16="http://schemas.microsoft.com/office/drawing/2014/main" id="{0CC4B4F7-8676-8500-0719-0073DDF8051C}"/>
                </a:ext>
              </a:extLst>
            </p:cNvPr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275;p38">
              <a:extLst>
                <a:ext uri="{FF2B5EF4-FFF2-40B4-BE49-F238E27FC236}">
                  <a16:creationId xmlns:a16="http://schemas.microsoft.com/office/drawing/2014/main" id="{BEA8FA50-5EAB-3FA5-28F1-E031A7B327F1}"/>
                </a:ext>
              </a:extLst>
            </p:cNvPr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276;p38">
              <a:extLst>
                <a:ext uri="{FF2B5EF4-FFF2-40B4-BE49-F238E27FC236}">
                  <a16:creationId xmlns:a16="http://schemas.microsoft.com/office/drawing/2014/main" id="{73569D56-AA47-6E1D-F69E-EA6E90A2CF77}"/>
                </a:ext>
              </a:extLst>
            </p:cNvPr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277;p38">
              <a:extLst>
                <a:ext uri="{FF2B5EF4-FFF2-40B4-BE49-F238E27FC236}">
                  <a16:creationId xmlns:a16="http://schemas.microsoft.com/office/drawing/2014/main" id="{11705CAC-038F-1860-3634-6114952D45B9}"/>
                </a:ext>
              </a:extLst>
            </p:cNvPr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278;p38">
              <a:extLst>
                <a:ext uri="{FF2B5EF4-FFF2-40B4-BE49-F238E27FC236}">
                  <a16:creationId xmlns:a16="http://schemas.microsoft.com/office/drawing/2014/main" id="{0455570B-3215-85D8-4E29-E9BA253326D5}"/>
                </a:ext>
              </a:extLst>
            </p:cNvPr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279;p38">
              <a:extLst>
                <a:ext uri="{FF2B5EF4-FFF2-40B4-BE49-F238E27FC236}">
                  <a16:creationId xmlns:a16="http://schemas.microsoft.com/office/drawing/2014/main" id="{C886A9DA-06EB-2D00-96A9-21773F46A0F2}"/>
                </a:ext>
              </a:extLst>
            </p:cNvPr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280;p38">
              <a:extLst>
                <a:ext uri="{FF2B5EF4-FFF2-40B4-BE49-F238E27FC236}">
                  <a16:creationId xmlns:a16="http://schemas.microsoft.com/office/drawing/2014/main" id="{2985B6F5-12EF-F342-B1C8-E75F5DF96B05}"/>
                </a:ext>
              </a:extLst>
            </p:cNvPr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281;p38">
              <a:extLst>
                <a:ext uri="{FF2B5EF4-FFF2-40B4-BE49-F238E27FC236}">
                  <a16:creationId xmlns:a16="http://schemas.microsoft.com/office/drawing/2014/main" id="{01DA315A-0E51-ACB8-2887-FD5BD3E22A3A}"/>
                </a:ext>
              </a:extLst>
            </p:cNvPr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282;p38">
              <a:extLst>
                <a:ext uri="{FF2B5EF4-FFF2-40B4-BE49-F238E27FC236}">
                  <a16:creationId xmlns:a16="http://schemas.microsoft.com/office/drawing/2014/main" id="{4EE07946-7921-E102-EA72-99D87631FB6C}"/>
                </a:ext>
              </a:extLst>
            </p:cNvPr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283;p38">
              <a:extLst>
                <a:ext uri="{FF2B5EF4-FFF2-40B4-BE49-F238E27FC236}">
                  <a16:creationId xmlns:a16="http://schemas.microsoft.com/office/drawing/2014/main" id="{3A87C08D-25F5-28EE-8551-CEED46FACC71}"/>
                </a:ext>
              </a:extLst>
            </p:cNvPr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284;p38">
              <a:extLst>
                <a:ext uri="{FF2B5EF4-FFF2-40B4-BE49-F238E27FC236}">
                  <a16:creationId xmlns:a16="http://schemas.microsoft.com/office/drawing/2014/main" id="{EDB1A620-32C3-0742-71C6-68508EF7F143}"/>
                </a:ext>
              </a:extLst>
            </p:cNvPr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285;p38">
              <a:extLst>
                <a:ext uri="{FF2B5EF4-FFF2-40B4-BE49-F238E27FC236}">
                  <a16:creationId xmlns:a16="http://schemas.microsoft.com/office/drawing/2014/main" id="{D4614B24-28F4-11D5-E021-9025C47A44EF}"/>
                </a:ext>
              </a:extLst>
            </p:cNvPr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286;p38">
              <a:extLst>
                <a:ext uri="{FF2B5EF4-FFF2-40B4-BE49-F238E27FC236}">
                  <a16:creationId xmlns:a16="http://schemas.microsoft.com/office/drawing/2014/main" id="{DDB212BA-CD60-21A6-646B-04E4FEB45D2F}"/>
                </a:ext>
              </a:extLst>
            </p:cNvPr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287;p38">
              <a:extLst>
                <a:ext uri="{FF2B5EF4-FFF2-40B4-BE49-F238E27FC236}">
                  <a16:creationId xmlns:a16="http://schemas.microsoft.com/office/drawing/2014/main" id="{0E56945E-0484-ED8B-77A8-DBD21702815D}"/>
                </a:ext>
              </a:extLst>
            </p:cNvPr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288;p38">
              <a:extLst>
                <a:ext uri="{FF2B5EF4-FFF2-40B4-BE49-F238E27FC236}">
                  <a16:creationId xmlns:a16="http://schemas.microsoft.com/office/drawing/2014/main" id="{22FD4926-DD90-F686-2AA7-6C934F8BEB54}"/>
                </a:ext>
              </a:extLst>
            </p:cNvPr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289;p38">
              <a:extLst>
                <a:ext uri="{FF2B5EF4-FFF2-40B4-BE49-F238E27FC236}">
                  <a16:creationId xmlns:a16="http://schemas.microsoft.com/office/drawing/2014/main" id="{E6D7CE86-6D8A-E6A0-3729-16F71D9165A7}"/>
                </a:ext>
              </a:extLst>
            </p:cNvPr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290;p38">
              <a:extLst>
                <a:ext uri="{FF2B5EF4-FFF2-40B4-BE49-F238E27FC236}">
                  <a16:creationId xmlns:a16="http://schemas.microsoft.com/office/drawing/2014/main" id="{D3A6BE41-583C-46D6-061E-BCFDC1453980}"/>
                </a:ext>
              </a:extLst>
            </p:cNvPr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291;p38">
              <a:extLst>
                <a:ext uri="{FF2B5EF4-FFF2-40B4-BE49-F238E27FC236}">
                  <a16:creationId xmlns:a16="http://schemas.microsoft.com/office/drawing/2014/main" id="{8A1BB400-8741-5B98-1B1A-7FE2C20A2963}"/>
                </a:ext>
              </a:extLst>
            </p:cNvPr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292;p38">
              <a:extLst>
                <a:ext uri="{FF2B5EF4-FFF2-40B4-BE49-F238E27FC236}">
                  <a16:creationId xmlns:a16="http://schemas.microsoft.com/office/drawing/2014/main" id="{FCD262DE-46F3-A5E3-C8C2-394BCE73A4DD}"/>
                </a:ext>
              </a:extLst>
            </p:cNvPr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293;p38">
              <a:extLst>
                <a:ext uri="{FF2B5EF4-FFF2-40B4-BE49-F238E27FC236}">
                  <a16:creationId xmlns:a16="http://schemas.microsoft.com/office/drawing/2014/main" id="{A965AB39-B6C9-206B-826E-D239A811760B}"/>
                </a:ext>
              </a:extLst>
            </p:cNvPr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294;p38">
              <a:extLst>
                <a:ext uri="{FF2B5EF4-FFF2-40B4-BE49-F238E27FC236}">
                  <a16:creationId xmlns:a16="http://schemas.microsoft.com/office/drawing/2014/main" id="{C91C975C-C8E6-A6BF-EA0B-343B0803566D}"/>
                </a:ext>
              </a:extLst>
            </p:cNvPr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295;p38">
              <a:extLst>
                <a:ext uri="{FF2B5EF4-FFF2-40B4-BE49-F238E27FC236}">
                  <a16:creationId xmlns:a16="http://schemas.microsoft.com/office/drawing/2014/main" id="{190AAE81-7C69-D2E2-0A88-923827498134}"/>
                </a:ext>
              </a:extLst>
            </p:cNvPr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296;p38">
              <a:extLst>
                <a:ext uri="{FF2B5EF4-FFF2-40B4-BE49-F238E27FC236}">
                  <a16:creationId xmlns:a16="http://schemas.microsoft.com/office/drawing/2014/main" id="{6DEFC315-71C2-A88E-CF34-230C071A9588}"/>
                </a:ext>
              </a:extLst>
            </p:cNvPr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297;p38">
              <a:extLst>
                <a:ext uri="{FF2B5EF4-FFF2-40B4-BE49-F238E27FC236}">
                  <a16:creationId xmlns:a16="http://schemas.microsoft.com/office/drawing/2014/main" id="{3817A842-1BC2-E963-7F3A-BAEC145A5E0E}"/>
                </a:ext>
              </a:extLst>
            </p:cNvPr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298;p38">
              <a:extLst>
                <a:ext uri="{FF2B5EF4-FFF2-40B4-BE49-F238E27FC236}">
                  <a16:creationId xmlns:a16="http://schemas.microsoft.com/office/drawing/2014/main" id="{013965B3-C396-5D68-667B-2D3ED24E9F0A}"/>
                </a:ext>
              </a:extLst>
            </p:cNvPr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299;p38">
              <a:extLst>
                <a:ext uri="{FF2B5EF4-FFF2-40B4-BE49-F238E27FC236}">
                  <a16:creationId xmlns:a16="http://schemas.microsoft.com/office/drawing/2014/main" id="{CD867E6A-B931-54D2-0041-DB56BCDCD44D}"/>
                </a:ext>
              </a:extLst>
            </p:cNvPr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300;p38">
              <a:extLst>
                <a:ext uri="{FF2B5EF4-FFF2-40B4-BE49-F238E27FC236}">
                  <a16:creationId xmlns:a16="http://schemas.microsoft.com/office/drawing/2014/main" id="{0CDDAB22-FF1A-66FE-CB37-9B88180FF0CC}"/>
                </a:ext>
              </a:extLst>
            </p:cNvPr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301;p38">
              <a:extLst>
                <a:ext uri="{FF2B5EF4-FFF2-40B4-BE49-F238E27FC236}">
                  <a16:creationId xmlns:a16="http://schemas.microsoft.com/office/drawing/2014/main" id="{14335651-6E9C-A9CE-8FAB-D0808E1FDDEF}"/>
                </a:ext>
              </a:extLst>
            </p:cNvPr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302;p38">
              <a:extLst>
                <a:ext uri="{FF2B5EF4-FFF2-40B4-BE49-F238E27FC236}">
                  <a16:creationId xmlns:a16="http://schemas.microsoft.com/office/drawing/2014/main" id="{1594ADD1-27CC-9055-D9FC-FA6FF42D2C40}"/>
                </a:ext>
              </a:extLst>
            </p:cNvPr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303;p38">
              <a:extLst>
                <a:ext uri="{FF2B5EF4-FFF2-40B4-BE49-F238E27FC236}">
                  <a16:creationId xmlns:a16="http://schemas.microsoft.com/office/drawing/2014/main" id="{8D9F6D6D-F3EE-15CE-8F28-909499E044B9}"/>
                </a:ext>
              </a:extLst>
            </p:cNvPr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304;p38">
              <a:extLst>
                <a:ext uri="{FF2B5EF4-FFF2-40B4-BE49-F238E27FC236}">
                  <a16:creationId xmlns:a16="http://schemas.microsoft.com/office/drawing/2014/main" id="{DA0CE5D2-1379-4E53-0D11-E11FACEC4AB7}"/>
                </a:ext>
              </a:extLst>
            </p:cNvPr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305;p38">
              <a:extLst>
                <a:ext uri="{FF2B5EF4-FFF2-40B4-BE49-F238E27FC236}">
                  <a16:creationId xmlns:a16="http://schemas.microsoft.com/office/drawing/2014/main" id="{374F472F-91C2-1718-6B2D-989E31DD470F}"/>
                </a:ext>
              </a:extLst>
            </p:cNvPr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306;p38">
              <a:extLst>
                <a:ext uri="{FF2B5EF4-FFF2-40B4-BE49-F238E27FC236}">
                  <a16:creationId xmlns:a16="http://schemas.microsoft.com/office/drawing/2014/main" id="{2C1FAA40-D820-FD46-E2BE-F8DB0820A718}"/>
                </a:ext>
              </a:extLst>
            </p:cNvPr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307;p38">
              <a:extLst>
                <a:ext uri="{FF2B5EF4-FFF2-40B4-BE49-F238E27FC236}">
                  <a16:creationId xmlns:a16="http://schemas.microsoft.com/office/drawing/2014/main" id="{47105E76-6A49-9AC4-C512-CCD56A33D8F8}"/>
                </a:ext>
              </a:extLst>
            </p:cNvPr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308;p38">
              <a:extLst>
                <a:ext uri="{FF2B5EF4-FFF2-40B4-BE49-F238E27FC236}">
                  <a16:creationId xmlns:a16="http://schemas.microsoft.com/office/drawing/2014/main" id="{4AE25036-3892-ACFD-3EBD-FF763C639791}"/>
                </a:ext>
              </a:extLst>
            </p:cNvPr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309;p38">
              <a:extLst>
                <a:ext uri="{FF2B5EF4-FFF2-40B4-BE49-F238E27FC236}">
                  <a16:creationId xmlns:a16="http://schemas.microsoft.com/office/drawing/2014/main" id="{7A7B75D7-4CB3-D2D5-D9BD-59F6367E915D}"/>
                </a:ext>
              </a:extLst>
            </p:cNvPr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310;p38">
              <a:extLst>
                <a:ext uri="{FF2B5EF4-FFF2-40B4-BE49-F238E27FC236}">
                  <a16:creationId xmlns:a16="http://schemas.microsoft.com/office/drawing/2014/main" id="{0D032C2E-A1C2-AD19-C17C-B55CF39D7350}"/>
                </a:ext>
              </a:extLst>
            </p:cNvPr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311;p38">
              <a:extLst>
                <a:ext uri="{FF2B5EF4-FFF2-40B4-BE49-F238E27FC236}">
                  <a16:creationId xmlns:a16="http://schemas.microsoft.com/office/drawing/2014/main" id="{82CEB091-03CD-7B12-67F4-1A2CD1C0DFEE}"/>
                </a:ext>
              </a:extLst>
            </p:cNvPr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312;p38">
              <a:extLst>
                <a:ext uri="{FF2B5EF4-FFF2-40B4-BE49-F238E27FC236}">
                  <a16:creationId xmlns:a16="http://schemas.microsoft.com/office/drawing/2014/main" id="{9D803345-9EB0-7DF0-C3B1-81F7102B261A}"/>
                </a:ext>
              </a:extLst>
            </p:cNvPr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313;p38">
              <a:extLst>
                <a:ext uri="{FF2B5EF4-FFF2-40B4-BE49-F238E27FC236}">
                  <a16:creationId xmlns:a16="http://schemas.microsoft.com/office/drawing/2014/main" id="{2E772827-F664-7ADC-83AB-EC7668B0AFCE}"/>
                </a:ext>
              </a:extLst>
            </p:cNvPr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314;p38">
              <a:extLst>
                <a:ext uri="{FF2B5EF4-FFF2-40B4-BE49-F238E27FC236}">
                  <a16:creationId xmlns:a16="http://schemas.microsoft.com/office/drawing/2014/main" id="{5320BD17-3106-9DAE-396C-679C93F89F1A}"/>
                </a:ext>
              </a:extLst>
            </p:cNvPr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315;p38">
              <a:extLst>
                <a:ext uri="{FF2B5EF4-FFF2-40B4-BE49-F238E27FC236}">
                  <a16:creationId xmlns:a16="http://schemas.microsoft.com/office/drawing/2014/main" id="{B11D9061-07BC-B6C8-D5C3-FE3E46F74750}"/>
                </a:ext>
              </a:extLst>
            </p:cNvPr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316;p38">
              <a:extLst>
                <a:ext uri="{FF2B5EF4-FFF2-40B4-BE49-F238E27FC236}">
                  <a16:creationId xmlns:a16="http://schemas.microsoft.com/office/drawing/2014/main" id="{97EF6746-1BBA-2CBC-7C47-DFAD76C98EA6}"/>
                </a:ext>
              </a:extLst>
            </p:cNvPr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317;p38">
              <a:extLst>
                <a:ext uri="{FF2B5EF4-FFF2-40B4-BE49-F238E27FC236}">
                  <a16:creationId xmlns:a16="http://schemas.microsoft.com/office/drawing/2014/main" id="{027A8D15-C53D-79DA-B742-03B8DB7A7585}"/>
                </a:ext>
              </a:extLst>
            </p:cNvPr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318;p38">
              <a:extLst>
                <a:ext uri="{FF2B5EF4-FFF2-40B4-BE49-F238E27FC236}">
                  <a16:creationId xmlns:a16="http://schemas.microsoft.com/office/drawing/2014/main" id="{A058B6CF-2931-0243-41C1-F03A56BDB3F9}"/>
                </a:ext>
              </a:extLst>
            </p:cNvPr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319;p38">
              <a:extLst>
                <a:ext uri="{FF2B5EF4-FFF2-40B4-BE49-F238E27FC236}">
                  <a16:creationId xmlns:a16="http://schemas.microsoft.com/office/drawing/2014/main" id="{0193A93E-C4CB-A03B-80F4-2E4B5103DC4F}"/>
                </a:ext>
              </a:extLst>
            </p:cNvPr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320;p38">
              <a:extLst>
                <a:ext uri="{FF2B5EF4-FFF2-40B4-BE49-F238E27FC236}">
                  <a16:creationId xmlns:a16="http://schemas.microsoft.com/office/drawing/2014/main" id="{F87D48D0-15EB-7E02-7ACC-D2B7E6DBBCD2}"/>
                </a:ext>
              </a:extLst>
            </p:cNvPr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321;p38">
              <a:extLst>
                <a:ext uri="{FF2B5EF4-FFF2-40B4-BE49-F238E27FC236}">
                  <a16:creationId xmlns:a16="http://schemas.microsoft.com/office/drawing/2014/main" id="{BAA316AE-AABD-4061-270C-F20169299C66}"/>
                </a:ext>
              </a:extLst>
            </p:cNvPr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322;p38">
              <a:extLst>
                <a:ext uri="{FF2B5EF4-FFF2-40B4-BE49-F238E27FC236}">
                  <a16:creationId xmlns:a16="http://schemas.microsoft.com/office/drawing/2014/main" id="{B3BE75F9-92CA-D842-D2C5-AD3CA3487A95}"/>
                </a:ext>
              </a:extLst>
            </p:cNvPr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323;p38">
              <a:extLst>
                <a:ext uri="{FF2B5EF4-FFF2-40B4-BE49-F238E27FC236}">
                  <a16:creationId xmlns:a16="http://schemas.microsoft.com/office/drawing/2014/main" id="{BA627C9B-3A2C-F2AC-AF15-FAC32A00B6E1}"/>
                </a:ext>
              </a:extLst>
            </p:cNvPr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324;p38">
              <a:extLst>
                <a:ext uri="{FF2B5EF4-FFF2-40B4-BE49-F238E27FC236}">
                  <a16:creationId xmlns:a16="http://schemas.microsoft.com/office/drawing/2014/main" id="{114DA2BF-72CF-A9DE-CE74-FD7008E3B6AA}"/>
                </a:ext>
              </a:extLst>
            </p:cNvPr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325;p38">
              <a:extLst>
                <a:ext uri="{FF2B5EF4-FFF2-40B4-BE49-F238E27FC236}">
                  <a16:creationId xmlns:a16="http://schemas.microsoft.com/office/drawing/2014/main" id="{49883142-DB7D-1E7F-4C2B-82EA5D490BF8}"/>
                </a:ext>
              </a:extLst>
            </p:cNvPr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326;p38">
              <a:extLst>
                <a:ext uri="{FF2B5EF4-FFF2-40B4-BE49-F238E27FC236}">
                  <a16:creationId xmlns:a16="http://schemas.microsoft.com/office/drawing/2014/main" id="{51AB9C73-DC94-CE4C-BF84-6D7B5D3A9368}"/>
                </a:ext>
              </a:extLst>
            </p:cNvPr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327;p38">
              <a:extLst>
                <a:ext uri="{FF2B5EF4-FFF2-40B4-BE49-F238E27FC236}">
                  <a16:creationId xmlns:a16="http://schemas.microsoft.com/office/drawing/2014/main" id="{D2EAAF10-BD0B-7F50-E359-492EE201EC06}"/>
                </a:ext>
              </a:extLst>
            </p:cNvPr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328;p38">
              <a:extLst>
                <a:ext uri="{FF2B5EF4-FFF2-40B4-BE49-F238E27FC236}">
                  <a16:creationId xmlns:a16="http://schemas.microsoft.com/office/drawing/2014/main" id="{09581FDB-3980-DE7B-5B4F-00221689156A}"/>
                </a:ext>
              </a:extLst>
            </p:cNvPr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329;p38">
              <a:extLst>
                <a:ext uri="{FF2B5EF4-FFF2-40B4-BE49-F238E27FC236}">
                  <a16:creationId xmlns:a16="http://schemas.microsoft.com/office/drawing/2014/main" id="{BD46CCD6-B378-D477-2619-BDF3FBC6254E}"/>
                </a:ext>
              </a:extLst>
            </p:cNvPr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330;p38">
              <a:extLst>
                <a:ext uri="{FF2B5EF4-FFF2-40B4-BE49-F238E27FC236}">
                  <a16:creationId xmlns:a16="http://schemas.microsoft.com/office/drawing/2014/main" id="{FEA8E72A-CF59-088A-80E0-14EE8D277E9F}"/>
                </a:ext>
              </a:extLst>
            </p:cNvPr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331;p38">
              <a:extLst>
                <a:ext uri="{FF2B5EF4-FFF2-40B4-BE49-F238E27FC236}">
                  <a16:creationId xmlns:a16="http://schemas.microsoft.com/office/drawing/2014/main" id="{70C9AC0C-F253-E9CE-C760-D36D72B98A7D}"/>
                </a:ext>
              </a:extLst>
            </p:cNvPr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332;p38">
              <a:extLst>
                <a:ext uri="{FF2B5EF4-FFF2-40B4-BE49-F238E27FC236}">
                  <a16:creationId xmlns:a16="http://schemas.microsoft.com/office/drawing/2014/main" id="{957496BE-8C57-E379-A25C-9998549322DC}"/>
                </a:ext>
              </a:extLst>
            </p:cNvPr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333;p38">
              <a:extLst>
                <a:ext uri="{FF2B5EF4-FFF2-40B4-BE49-F238E27FC236}">
                  <a16:creationId xmlns:a16="http://schemas.microsoft.com/office/drawing/2014/main" id="{4A16371F-466A-C26F-F6A6-A43F40E26F11}"/>
                </a:ext>
              </a:extLst>
            </p:cNvPr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334;p38">
              <a:extLst>
                <a:ext uri="{FF2B5EF4-FFF2-40B4-BE49-F238E27FC236}">
                  <a16:creationId xmlns:a16="http://schemas.microsoft.com/office/drawing/2014/main" id="{9E8B5B06-8948-DF5F-42DE-11641E0C13BC}"/>
                </a:ext>
              </a:extLst>
            </p:cNvPr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335;p38">
              <a:extLst>
                <a:ext uri="{FF2B5EF4-FFF2-40B4-BE49-F238E27FC236}">
                  <a16:creationId xmlns:a16="http://schemas.microsoft.com/office/drawing/2014/main" id="{AF24C119-59B0-CBD2-8073-552DE68BE05B}"/>
                </a:ext>
              </a:extLst>
            </p:cNvPr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336;p38">
              <a:extLst>
                <a:ext uri="{FF2B5EF4-FFF2-40B4-BE49-F238E27FC236}">
                  <a16:creationId xmlns:a16="http://schemas.microsoft.com/office/drawing/2014/main" id="{7B7B5F02-40F3-ABBC-611A-E567E6032360}"/>
                </a:ext>
              </a:extLst>
            </p:cNvPr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337;p38">
              <a:extLst>
                <a:ext uri="{FF2B5EF4-FFF2-40B4-BE49-F238E27FC236}">
                  <a16:creationId xmlns:a16="http://schemas.microsoft.com/office/drawing/2014/main" id="{DC5C0D29-CFA5-C7C8-2F5D-5BB8C9E0A3E5}"/>
                </a:ext>
              </a:extLst>
            </p:cNvPr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338;p38">
              <a:extLst>
                <a:ext uri="{FF2B5EF4-FFF2-40B4-BE49-F238E27FC236}">
                  <a16:creationId xmlns:a16="http://schemas.microsoft.com/office/drawing/2014/main" id="{580D9C3E-377F-A66A-E794-749CC13C0538}"/>
                </a:ext>
              </a:extLst>
            </p:cNvPr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339;p38">
              <a:extLst>
                <a:ext uri="{FF2B5EF4-FFF2-40B4-BE49-F238E27FC236}">
                  <a16:creationId xmlns:a16="http://schemas.microsoft.com/office/drawing/2014/main" id="{1605F337-BD63-2B49-C6B8-68DA29F0F9BE}"/>
                </a:ext>
              </a:extLst>
            </p:cNvPr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340;p38">
              <a:extLst>
                <a:ext uri="{FF2B5EF4-FFF2-40B4-BE49-F238E27FC236}">
                  <a16:creationId xmlns:a16="http://schemas.microsoft.com/office/drawing/2014/main" id="{A86FECF4-7925-748B-7D26-6C0E43FD648F}"/>
                </a:ext>
              </a:extLst>
            </p:cNvPr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341;p38">
              <a:extLst>
                <a:ext uri="{FF2B5EF4-FFF2-40B4-BE49-F238E27FC236}">
                  <a16:creationId xmlns:a16="http://schemas.microsoft.com/office/drawing/2014/main" id="{FBD8F55D-4968-A8E3-8273-9C8F76F887D0}"/>
                </a:ext>
              </a:extLst>
            </p:cNvPr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342;p38">
              <a:extLst>
                <a:ext uri="{FF2B5EF4-FFF2-40B4-BE49-F238E27FC236}">
                  <a16:creationId xmlns:a16="http://schemas.microsoft.com/office/drawing/2014/main" id="{DCC3FCCA-7594-59E6-FCE3-97E877BC3425}"/>
                </a:ext>
              </a:extLst>
            </p:cNvPr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343;p38">
              <a:extLst>
                <a:ext uri="{FF2B5EF4-FFF2-40B4-BE49-F238E27FC236}">
                  <a16:creationId xmlns:a16="http://schemas.microsoft.com/office/drawing/2014/main" id="{2B35DC7C-B8F4-7AB6-AE6C-7C55A3D79CD0}"/>
                </a:ext>
              </a:extLst>
            </p:cNvPr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344;p38">
              <a:extLst>
                <a:ext uri="{FF2B5EF4-FFF2-40B4-BE49-F238E27FC236}">
                  <a16:creationId xmlns:a16="http://schemas.microsoft.com/office/drawing/2014/main" id="{13EBB089-A5EC-8E08-F567-F17D8A862277}"/>
                </a:ext>
              </a:extLst>
            </p:cNvPr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345;p38">
              <a:extLst>
                <a:ext uri="{FF2B5EF4-FFF2-40B4-BE49-F238E27FC236}">
                  <a16:creationId xmlns:a16="http://schemas.microsoft.com/office/drawing/2014/main" id="{10C12D81-1940-A582-4FEA-E5FF26DF0798}"/>
                </a:ext>
              </a:extLst>
            </p:cNvPr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346;p38">
              <a:extLst>
                <a:ext uri="{FF2B5EF4-FFF2-40B4-BE49-F238E27FC236}">
                  <a16:creationId xmlns:a16="http://schemas.microsoft.com/office/drawing/2014/main" id="{05D76246-5FB1-32AE-04CE-888CCC6BA914}"/>
                </a:ext>
              </a:extLst>
            </p:cNvPr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347;p38">
              <a:extLst>
                <a:ext uri="{FF2B5EF4-FFF2-40B4-BE49-F238E27FC236}">
                  <a16:creationId xmlns:a16="http://schemas.microsoft.com/office/drawing/2014/main" id="{F799CE2D-F353-E1A9-9F90-061B7E58DD7E}"/>
                </a:ext>
              </a:extLst>
            </p:cNvPr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348;p38">
              <a:extLst>
                <a:ext uri="{FF2B5EF4-FFF2-40B4-BE49-F238E27FC236}">
                  <a16:creationId xmlns:a16="http://schemas.microsoft.com/office/drawing/2014/main" id="{2CAA4B79-7F67-5244-9748-145A5C2AE2F2}"/>
                </a:ext>
              </a:extLst>
            </p:cNvPr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349;p38">
              <a:extLst>
                <a:ext uri="{FF2B5EF4-FFF2-40B4-BE49-F238E27FC236}">
                  <a16:creationId xmlns:a16="http://schemas.microsoft.com/office/drawing/2014/main" id="{D7072009-085F-8269-6EE7-82C30929C111}"/>
                </a:ext>
              </a:extLst>
            </p:cNvPr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350;p38">
              <a:extLst>
                <a:ext uri="{FF2B5EF4-FFF2-40B4-BE49-F238E27FC236}">
                  <a16:creationId xmlns:a16="http://schemas.microsoft.com/office/drawing/2014/main" id="{A5EDA5D4-A23C-AB39-1370-A5A8D835BB7A}"/>
                </a:ext>
              </a:extLst>
            </p:cNvPr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351;p38">
              <a:extLst>
                <a:ext uri="{FF2B5EF4-FFF2-40B4-BE49-F238E27FC236}">
                  <a16:creationId xmlns:a16="http://schemas.microsoft.com/office/drawing/2014/main" id="{523EAC41-A28E-CDEF-BBB9-D6346E5593FD}"/>
                </a:ext>
              </a:extLst>
            </p:cNvPr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352;p38">
              <a:extLst>
                <a:ext uri="{FF2B5EF4-FFF2-40B4-BE49-F238E27FC236}">
                  <a16:creationId xmlns:a16="http://schemas.microsoft.com/office/drawing/2014/main" id="{D628A796-5DC1-8AA8-C536-E63C96931C75}"/>
                </a:ext>
              </a:extLst>
            </p:cNvPr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353;p38">
              <a:extLst>
                <a:ext uri="{FF2B5EF4-FFF2-40B4-BE49-F238E27FC236}">
                  <a16:creationId xmlns:a16="http://schemas.microsoft.com/office/drawing/2014/main" id="{A99DA0CA-220D-2046-D244-58AD5C277C71}"/>
                </a:ext>
              </a:extLst>
            </p:cNvPr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354;p38">
              <a:extLst>
                <a:ext uri="{FF2B5EF4-FFF2-40B4-BE49-F238E27FC236}">
                  <a16:creationId xmlns:a16="http://schemas.microsoft.com/office/drawing/2014/main" id="{68281A26-FADF-044A-9C8A-99B8013A4B99}"/>
                </a:ext>
              </a:extLst>
            </p:cNvPr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355;p38">
              <a:extLst>
                <a:ext uri="{FF2B5EF4-FFF2-40B4-BE49-F238E27FC236}">
                  <a16:creationId xmlns:a16="http://schemas.microsoft.com/office/drawing/2014/main" id="{DD08728F-ECCA-7095-AE73-4A6F840DC645}"/>
                </a:ext>
              </a:extLst>
            </p:cNvPr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356;p38">
              <a:extLst>
                <a:ext uri="{FF2B5EF4-FFF2-40B4-BE49-F238E27FC236}">
                  <a16:creationId xmlns:a16="http://schemas.microsoft.com/office/drawing/2014/main" id="{2F762F3F-3DB7-74B4-FB19-E2AB97CBE79B}"/>
                </a:ext>
              </a:extLst>
            </p:cNvPr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357;p38">
              <a:extLst>
                <a:ext uri="{FF2B5EF4-FFF2-40B4-BE49-F238E27FC236}">
                  <a16:creationId xmlns:a16="http://schemas.microsoft.com/office/drawing/2014/main" id="{BBAC7A08-BDA9-C516-9D50-D780D9CD77DF}"/>
                </a:ext>
              </a:extLst>
            </p:cNvPr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358;p38">
              <a:extLst>
                <a:ext uri="{FF2B5EF4-FFF2-40B4-BE49-F238E27FC236}">
                  <a16:creationId xmlns:a16="http://schemas.microsoft.com/office/drawing/2014/main" id="{8C5A658C-8E50-CE1F-076C-08E8DC9E6578}"/>
                </a:ext>
              </a:extLst>
            </p:cNvPr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359;p38">
              <a:extLst>
                <a:ext uri="{FF2B5EF4-FFF2-40B4-BE49-F238E27FC236}">
                  <a16:creationId xmlns:a16="http://schemas.microsoft.com/office/drawing/2014/main" id="{6F60FF3E-9C4C-FFA3-3C5E-DAB4BC838F90}"/>
                </a:ext>
              </a:extLst>
            </p:cNvPr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360;p38">
              <a:extLst>
                <a:ext uri="{FF2B5EF4-FFF2-40B4-BE49-F238E27FC236}">
                  <a16:creationId xmlns:a16="http://schemas.microsoft.com/office/drawing/2014/main" id="{355CBDD6-7F0E-FC20-C946-C9FB9A6DDB27}"/>
                </a:ext>
              </a:extLst>
            </p:cNvPr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361;p38">
              <a:extLst>
                <a:ext uri="{FF2B5EF4-FFF2-40B4-BE49-F238E27FC236}">
                  <a16:creationId xmlns:a16="http://schemas.microsoft.com/office/drawing/2014/main" id="{511D5818-34C7-6ECA-C4D8-DA0856458FAA}"/>
                </a:ext>
              </a:extLst>
            </p:cNvPr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362;p38">
              <a:extLst>
                <a:ext uri="{FF2B5EF4-FFF2-40B4-BE49-F238E27FC236}">
                  <a16:creationId xmlns:a16="http://schemas.microsoft.com/office/drawing/2014/main" id="{931EEC45-5E05-D24F-2EAE-5EDC2C0B1207}"/>
                </a:ext>
              </a:extLst>
            </p:cNvPr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363;p38">
              <a:extLst>
                <a:ext uri="{FF2B5EF4-FFF2-40B4-BE49-F238E27FC236}">
                  <a16:creationId xmlns:a16="http://schemas.microsoft.com/office/drawing/2014/main" id="{BA00A35B-88E5-2850-EF64-17E67A6CE959}"/>
                </a:ext>
              </a:extLst>
            </p:cNvPr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364;p38">
              <a:extLst>
                <a:ext uri="{FF2B5EF4-FFF2-40B4-BE49-F238E27FC236}">
                  <a16:creationId xmlns:a16="http://schemas.microsoft.com/office/drawing/2014/main" id="{4102456D-CC94-9DC3-7085-DBAB39F91D27}"/>
                </a:ext>
              </a:extLst>
            </p:cNvPr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365;p38">
              <a:extLst>
                <a:ext uri="{FF2B5EF4-FFF2-40B4-BE49-F238E27FC236}">
                  <a16:creationId xmlns:a16="http://schemas.microsoft.com/office/drawing/2014/main" id="{FA3F9C00-4407-40F8-06A1-B12FAC884B63}"/>
                </a:ext>
              </a:extLst>
            </p:cNvPr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366;p38">
              <a:extLst>
                <a:ext uri="{FF2B5EF4-FFF2-40B4-BE49-F238E27FC236}">
                  <a16:creationId xmlns:a16="http://schemas.microsoft.com/office/drawing/2014/main" id="{55CB5068-0F48-FD8D-B330-99FCC7EF1607}"/>
                </a:ext>
              </a:extLst>
            </p:cNvPr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367;p38">
              <a:extLst>
                <a:ext uri="{FF2B5EF4-FFF2-40B4-BE49-F238E27FC236}">
                  <a16:creationId xmlns:a16="http://schemas.microsoft.com/office/drawing/2014/main" id="{E78E005E-C466-B853-3E50-24E119DD0CE9}"/>
                </a:ext>
              </a:extLst>
            </p:cNvPr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368;p38">
              <a:extLst>
                <a:ext uri="{FF2B5EF4-FFF2-40B4-BE49-F238E27FC236}">
                  <a16:creationId xmlns:a16="http://schemas.microsoft.com/office/drawing/2014/main" id="{11608C7C-1664-1F11-BD8B-55601405C245}"/>
                </a:ext>
              </a:extLst>
            </p:cNvPr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369;p38">
              <a:extLst>
                <a:ext uri="{FF2B5EF4-FFF2-40B4-BE49-F238E27FC236}">
                  <a16:creationId xmlns:a16="http://schemas.microsoft.com/office/drawing/2014/main" id="{9BE580CA-F630-0073-9B33-5F994DF6CDED}"/>
                </a:ext>
              </a:extLst>
            </p:cNvPr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370;p38">
              <a:extLst>
                <a:ext uri="{FF2B5EF4-FFF2-40B4-BE49-F238E27FC236}">
                  <a16:creationId xmlns:a16="http://schemas.microsoft.com/office/drawing/2014/main" id="{3B702BEA-76D8-6F41-9A78-AD9C71EEDF42}"/>
                </a:ext>
              </a:extLst>
            </p:cNvPr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371;p38">
              <a:extLst>
                <a:ext uri="{FF2B5EF4-FFF2-40B4-BE49-F238E27FC236}">
                  <a16:creationId xmlns:a16="http://schemas.microsoft.com/office/drawing/2014/main" id="{46F83CFC-62A8-7E1F-9EC4-541ECB70D085}"/>
                </a:ext>
              </a:extLst>
            </p:cNvPr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372;p38">
              <a:extLst>
                <a:ext uri="{FF2B5EF4-FFF2-40B4-BE49-F238E27FC236}">
                  <a16:creationId xmlns:a16="http://schemas.microsoft.com/office/drawing/2014/main" id="{B7AE49C0-CD4C-8DF6-A7E5-4ACD2A567753}"/>
                </a:ext>
              </a:extLst>
            </p:cNvPr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373;p38">
              <a:extLst>
                <a:ext uri="{FF2B5EF4-FFF2-40B4-BE49-F238E27FC236}">
                  <a16:creationId xmlns:a16="http://schemas.microsoft.com/office/drawing/2014/main" id="{8D4F2AD9-1812-1698-D9E0-2B4C024EF63A}"/>
                </a:ext>
              </a:extLst>
            </p:cNvPr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374;p38">
              <a:extLst>
                <a:ext uri="{FF2B5EF4-FFF2-40B4-BE49-F238E27FC236}">
                  <a16:creationId xmlns:a16="http://schemas.microsoft.com/office/drawing/2014/main" id="{51EA7963-6851-F508-D698-E4EC20EC0CDC}"/>
                </a:ext>
              </a:extLst>
            </p:cNvPr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375;p38">
              <a:extLst>
                <a:ext uri="{FF2B5EF4-FFF2-40B4-BE49-F238E27FC236}">
                  <a16:creationId xmlns:a16="http://schemas.microsoft.com/office/drawing/2014/main" id="{AFE1A21D-9B20-F65D-B2B3-15E5CC5C7897}"/>
                </a:ext>
              </a:extLst>
            </p:cNvPr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376;p38">
              <a:extLst>
                <a:ext uri="{FF2B5EF4-FFF2-40B4-BE49-F238E27FC236}">
                  <a16:creationId xmlns:a16="http://schemas.microsoft.com/office/drawing/2014/main" id="{79855713-1A56-A958-90C3-F2FC7E7CACE1}"/>
                </a:ext>
              </a:extLst>
            </p:cNvPr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377;p38">
              <a:extLst>
                <a:ext uri="{FF2B5EF4-FFF2-40B4-BE49-F238E27FC236}">
                  <a16:creationId xmlns:a16="http://schemas.microsoft.com/office/drawing/2014/main" id="{3AAB2289-06C2-2C6A-6B50-A97546B7B938}"/>
                </a:ext>
              </a:extLst>
            </p:cNvPr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378;p38">
              <a:extLst>
                <a:ext uri="{FF2B5EF4-FFF2-40B4-BE49-F238E27FC236}">
                  <a16:creationId xmlns:a16="http://schemas.microsoft.com/office/drawing/2014/main" id="{6F4775C6-B54B-CA08-5737-D6469361ED22}"/>
                </a:ext>
              </a:extLst>
            </p:cNvPr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379;p38">
              <a:extLst>
                <a:ext uri="{FF2B5EF4-FFF2-40B4-BE49-F238E27FC236}">
                  <a16:creationId xmlns:a16="http://schemas.microsoft.com/office/drawing/2014/main" id="{730B280D-F4B5-A0C6-FB41-A53FC2F032E9}"/>
                </a:ext>
              </a:extLst>
            </p:cNvPr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380;p38">
              <a:extLst>
                <a:ext uri="{FF2B5EF4-FFF2-40B4-BE49-F238E27FC236}">
                  <a16:creationId xmlns:a16="http://schemas.microsoft.com/office/drawing/2014/main" id="{47BFF8E1-1933-E677-30FB-6008EEE83413}"/>
                </a:ext>
              </a:extLst>
            </p:cNvPr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381;p38">
              <a:extLst>
                <a:ext uri="{FF2B5EF4-FFF2-40B4-BE49-F238E27FC236}">
                  <a16:creationId xmlns:a16="http://schemas.microsoft.com/office/drawing/2014/main" id="{30A7E21C-8337-EEAC-9602-5BD8DEF0AF15}"/>
                </a:ext>
              </a:extLst>
            </p:cNvPr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382;p38">
              <a:extLst>
                <a:ext uri="{FF2B5EF4-FFF2-40B4-BE49-F238E27FC236}">
                  <a16:creationId xmlns:a16="http://schemas.microsoft.com/office/drawing/2014/main" id="{2B3E02B8-1E31-0C53-E96E-D4FBCF0652E9}"/>
                </a:ext>
              </a:extLst>
            </p:cNvPr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383;p38">
              <a:extLst>
                <a:ext uri="{FF2B5EF4-FFF2-40B4-BE49-F238E27FC236}">
                  <a16:creationId xmlns:a16="http://schemas.microsoft.com/office/drawing/2014/main" id="{E531DCFC-1443-74B5-DEC2-B3D15ED58F66}"/>
                </a:ext>
              </a:extLst>
            </p:cNvPr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384;p38">
              <a:extLst>
                <a:ext uri="{FF2B5EF4-FFF2-40B4-BE49-F238E27FC236}">
                  <a16:creationId xmlns:a16="http://schemas.microsoft.com/office/drawing/2014/main" id="{A294AB52-DAFB-AE48-7BFE-8149A8717896}"/>
                </a:ext>
              </a:extLst>
            </p:cNvPr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385;p38">
              <a:extLst>
                <a:ext uri="{FF2B5EF4-FFF2-40B4-BE49-F238E27FC236}">
                  <a16:creationId xmlns:a16="http://schemas.microsoft.com/office/drawing/2014/main" id="{CC43404D-60A8-8817-1524-C499731FDAF6}"/>
                </a:ext>
              </a:extLst>
            </p:cNvPr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386;p38">
              <a:extLst>
                <a:ext uri="{FF2B5EF4-FFF2-40B4-BE49-F238E27FC236}">
                  <a16:creationId xmlns:a16="http://schemas.microsoft.com/office/drawing/2014/main" id="{AE53905F-50C8-98CD-9FC4-F9070312030D}"/>
                </a:ext>
              </a:extLst>
            </p:cNvPr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387;p38">
              <a:extLst>
                <a:ext uri="{FF2B5EF4-FFF2-40B4-BE49-F238E27FC236}">
                  <a16:creationId xmlns:a16="http://schemas.microsoft.com/office/drawing/2014/main" id="{D4918029-E921-A718-4227-1FFA91E0959A}"/>
                </a:ext>
              </a:extLst>
            </p:cNvPr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388;p38">
              <a:extLst>
                <a:ext uri="{FF2B5EF4-FFF2-40B4-BE49-F238E27FC236}">
                  <a16:creationId xmlns:a16="http://schemas.microsoft.com/office/drawing/2014/main" id="{84C2C9CE-3926-FF5B-BF79-21FDD47197AB}"/>
                </a:ext>
              </a:extLst>
            </p:cNvPr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389;p38">
              <a:extLst>
                <a:ext uri="{FF2B5EF4-FFF2-40B4-BE49-F238E27FC236}">
                  <a16:creationId xmlns:a16="http://schemas.microsoft.com/office/drawing/2014/main" id="{91A266BF-D11C-304A-ABEA-7BFD226195EC}"/>
                </a:ext>
              </a:extLst>
            </p:cNvPr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390;p38">
              <a:extLst>
                <a:ext uri="{FF2B5EF4-FFF2-40B4-BE49-F238E27FC236}">
                  <a16:creationId xmlns:a16="http://schemas.microsoft.com/office/drawing/2014/main" id="{2F76E61F-1611-ECA9-E1D2-E1CD141F6A98}"/>
                </a:ext>
              </a:extLst>
            </p:cNvPr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391;p38">
              <a:extLst>
                <a:ext uri="{FF2B5EF4-FFF2-40B4-BE49-F238E27FC236}">
                  <a16:creationId xmlns:a16="http://schemas.microsoft.com/office/drawing/2014/main" id="{7070C05C-6336-E68B-8C70-5F103D6890F0}"/>
                </a:ext>
              </a:extLst>
            </p:cNvPr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392;p38">
              <a:extLst>
                <a:ext uri="{FF2B5EF4-FFF2-40B4-BE49-F238E27FC236}">
                  <a16:creationId xmlns:a16="http://schemas.microsoft.com/office/drawing/2014/main" id="{5C764002-58CA-BC9E-CF32-2CF54C539EBE}"/>
                </a:ext>
              </a:extLst>
            </p:cNvPr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393;p38">
              <a:extLst>
                <a:ext uri="{FF2B5EF4-FFF2-40B4-BE49-F238E27FC236}">
                  <a16:creationId xmlns:a16="http://schemas.microsoft.com/office/drawing/2014/main" id="{93D7584E-E3F0-8E6E-B6B7-C4FCEB2204CD}"/>
                </a:ext>
              </a:extLst>
            </p:cNvPr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394;p38">
              <a:extLst>
                <a:ext uri="{FF2B5EF4-FFF2-40B4-BE49-F238E27FC236}">
                  <a16:creationId xmlns:a16="http://schemas.microsoft.com/office/drawing/2014/main" id="{D750C2DE-E971-82DE-8121-625A7263FC40}"/>
                </a:ext>
              </a:extLst>
            </p:cNvPr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395;p38">
              <a:extLst>
                <a:ext uri="{FF2B5EF4-FFF2-40B4-BE49-F238E27FC236}">
                  <a16:creationId xmlns:a16="http://schemas.microsoft.com/office/drawing/2014/main" id="{FAE4F40C-B84E-880C-28A5-22BB36CC6628}"/>
                </a:ext>
              </a:extLst>
            </p:cNvPr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396;p38">
              <a:extLst>
                <a:ext uri="{FF2B5EF4-FFF2-40B4-BE49-F238E27FC236}">
                  <a16:creationId xmlns:a16="http://schemas.microsoft.com/office/drawing/2014/main" id="{BC9C9F3F-0494-E55A-5B01-EAC3B991F425}"/>
                </a:ext>
              </a:extLst>
            </p:cNvPr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397;p38">
              <a:extLst>
                <a:ext uri="{FF2B5EF4-FFF2-40B4-BE49-F238E27FC236}">
                  <a16:creationId xmlns:a16="http://schemas.microsoft.com/office/drawing/2014/main" id="{A89DA777-5E86-CDE5-238A-1ECC0C96E807}"/>
                </a:ext>
              </a:extLst>
            </p:cNvPr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398;p38">
              <a:extLst>
                <a:ext uri="{FF2B5EF4-FFF2-40B4-BE49-F238E27FC236}">
                  <a16:creationId xmlns:a16="http://schemas.microsoft.com/office/drawing/2014/main" id="{8679C63C-B648-30AB-8BE2-FADC1DD2B279}"/>
                </a:ext>
              </a:extLst>
            </p:cNvPr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399;p38">
              <a:extLst>
                <a:ext uri="{FF2B5EF4-FFF2-40B4-BE49-F238E27FC236}">
                  <a16:creationId xmlns:a16="http://schemas.microsoft.com/office/drawing/2014/main" id="{E0F0BDF5-6515-C477-812E-7128449590E1}"/>
                </a:ext>
              </a:extLst>
            </p:cNvPr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400;p38">
              <a:extLst>
                <a:ext uri="{FF2B5EF4-FFF2-40B4-BE49-F238E27FC236}">
                  <a16:creationId xmlns:a16="http://schemas.microsoft.com/office/drawing/2014/main" id="{A862397F-01B0-F9CE-D768-D6381AE4D692}"/>
                </a:ext>
              </a:extLst>
            </p:cNvPr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401;p38">
              <a:extLst>
                <a:ext uri="{FF2B5EF4-FFF2-40B4-BE49-F238E27FC236}">
                  <a16:creationId xmlns:a16="http://schemas.microsoft.com/office/drawing/2014/main" id="{7CECB5B9-9295-2D6B-73AE-89972082B714}"/>
                </a:ext>
              </a:extLst>
            </p:cNvPr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402;p38">
              <a:extLst>
                <a:ext uri="{FF2B5EF4-FFF2-40B4-BE49-F238E27FC236}">
                  <a16:creationId xmlns:a16="http://schemas.microsoft.com/office/drawing/2014/main" id="{8EB599AF-58D7-42D0-F372-BAFED8E2810C}"/>
                </a:ext>
              </a:extLst>
            </p:cNvPr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403;p38">
              <a:extLst>
                <a:ext uri="{FF2B5EF4-FFF2-40B4-BE49-F238E27FC236}">
                  <a16:creationId xmlns:a16="http://schemas.microsoft.com/office/drawing/2014/main" id="{CA600511-C5A5-CFDD-DFF4-8CA4EAE24D4D}"/>
                </a:ext>
              </a:extLst>
            </p:cNvPr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404;p38">
              <a:extLst>
                <a:ext uri="{FF2B5EF4-FFF2-40B4-BE49-F238E27FC236}">
                  <a16:creationId xmlns:a16="http://schemas.microsoft.com/office/drawing/2014/main" id="{71E4005E-FA9F-917C-BC3E-4473C689E998}"/>
                </a:ext>
              </a:extLst>
            </p:cNvPr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405;p38">
              <a:extLst>
                <a:ext uri="{FF2B5EF4-FFF2-40B4-BE49-F238E27FC236}">
                  <a16:creationId xmlns:a16="http://schemas.microsoft.com/office/drawing/2014/main" id="{35D35CE7-8482-35F2-2723-B0C8E275F14C}"/>
                </a:ext>
              </a:extLst>
            </p:cNvPr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406;p38">
              <a:extLst>
                <a:ext uri="{FF2B5EF4-FFF2-40B4-BE49-F238E27FC236}">
                  <a16:creationId xmlns:a16="http://schemas.microsoft.com/office/drawing/2014/main" id="{0B648FA3-B772-5BCD-0287-5308292BB621}"/>
                </a:ext>
              </a:extLst>
            </p:cNvPr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407;p38">
              <a:extLst>
                <a:ext uri="{FF2B5EF4-FFF2-40B4-BE49-F238E27FC236}">
                  <a16:creationId xmlns:a16="http://schemas.microsoft.com/office/drawing/2014/main" id="{024C6636-BF86-776F-F78D-1ED7406C838F}"/>
                </a:ext>
              </a:extLst>
            </p:cNvPr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408;p38">
              <a:extLst>
                <a:ext uri="{FF2B5EF4-FFF2-40B4-BE49-F238E27FC236}">
                  <a16:creationId xmlns:a16="http://schemas.microsoft.com/office/drawing/2014/main" id="{72101479-ED7D-624A-A001-E16D237FDDD3}"/>
                </a:ext>
              </a:extLst>
            </p:cNvPr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409;p38">
              <a:extLst>
                <a:ext uri="{FF2B5EF4-FFF2-40B4-BE49-F238E27FC236}">
                  <a16:creationId xmlns:a16="http://schemas.microsoft.com/office/drawing/2014/main" id="{E39861D5-BF56-6338-F3AB-4B4D2F8568A1}"/>
                </a:ext>
              </a:extLst>
            </p:cNvPr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410;p38">
              <a:extLst>
                <a:ext uri="{FF2B5EF4-FFF2-40B4-BE49-F238E27FC236}">
                  <a16:creationId xmlns:a16="http://schemas.microsoft.com/office/drawing/2014/main" id="{70870FF9-143F-A219-B655-923CD9ADA50A}"/>
                </a:ext>
              </a:extLst>
            </p:cNvPr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411;p38">
              <a:extLst>
                <a:ext uri="{FF2B5EF4-FFF2-40B4-BE49-F238E27FC236}">
                  <a16:creationId xmlns:a16="http://schemas.microsoft.com/office/drawing/2014/main" id="{A012A9CB-D3C7-4263-6DA8-2567F4D2A935}"/>
                </a:ext>
              </a:extLst>
            </p:cNvPr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412;p38">
              <a:extLst>
                <a:ext uri="{FF2B5EF4-FFF2-40B4-BE49-F238E27FC236}">
                  <a16:creationId xmlns:a16="http://schemas.microsoft.com/office/drawing/2014/main" id="{33F7A000-2EF3-5EA2-14A0-FB308CE345D8}"/>
                </a:ext>
              </a:extLst>
            </p:cNvPr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413;p38">
              <a:extLst>
                <a:ext uri="{FF2B5EF4-FFF2-40B4-BE49-F238E27FC236}">
                  <a16:creationId xmlns:a16="http://schemas.microsoft.com/office/drawing/2014/main" id="{B2D9A852-79C4-E8ED-70D5-825C8872CC34}"/>
                </a:ext>
              </a:extLst>
            </p:cNvPr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414;p38">
              <a:extLst>
                <a:ext uri="{FF2B5EF4-FFF2-40B4-BE49-F238E27FC236}">
                  <a16:creationId xmlns:a16="http://schemas.microsoft.com/office/drawing/2014/main" id="{165AE9B1-4F79-75CA-1C18-8AA61A349F9D}"/>
                </a:ext>
              </a:extLst>
            </p:cNvPr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415;p38">
              <a:extLst>
                <a:ext uri="{FF2B5EF4-FFF2-40B4-BE49-F238E27FC236}">
                  <a16:creationId xmlns:a16="http://schemas.microsoft.com/office/drawing/2014/main" id="{EB7A6167-64A3-1CB3-79A6-9B750073D764}"/>
                </a:ext>
              </a:extLst>
            </p:cNvPr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416;p38">
              <a:extLst>
                <a:ext uri="{FF2B5EF4-FFF2-40B4-BE49-F238E27FC236}">
                  <a16:creationId xmlns:a16="http://schemas.microsoft.com/office/drawing/2014/main" id="{92A3F4C4-2857-E1BA-0D4B-C9F04DD5ADF7}"/>
                </a:ext>
              </a:extLst>
            </p:cNvPr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417;p38">
              <a:extLst>
                <a:ext uri="{FF2B5EF4-FFF2-40B4-BE49-F238E27FC236}">
                  <a16:creationId xmlns:a16="http://schemas.microsoft.com/office/drawing/2014/main" id="{0FEF1947-60BF-BD21-AD43-781C936C234B}"/>
                </a:ext>
              </a:extLst>
            </p:cNvPr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418;p38">
              <a:extLst>
                <a:ext uri="{FF2B5EF4-FFF2-40B4-BE49-F238E27FC236}">
                  <a16:creationId xmlns:a16="http://schemas.microsoft.com/office/drawing/2014/main" id="{BF38A567-5F9B-29A3-D417-19B2FCCA22E4}"/>
                </a:ext>
              </a:extLst>
            </p:cNvPr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419;p38">
              <a:extLst>
                <a:ext uri="{FF2B5EF4-FFF2-40B4-BE49-F238E27FC236}">
                  <a16:creationId xmlns:a16="http://schemas.microsoft.com/office/drawing/2014/main" id="{B46C6377-8A6E-831E-AE8B-AE8ABD9D7A74}"/>
                </a:ext>
              </a:extLst>
            </p:cNvPr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420;p38">
              <a:extLst>
                <a:ext uri="{FF2B5EF4-FFF2-40B4-BE49-F238E27FC236}">
                  <a16:creationId xmlns:a16="http://schemas.microsoft.com/office/drawing/2014/main" id="{94C7376B-EA5F-30A4-3A54-54320F57A801}"/>
                </a:ext>
              </a:extLst>
            </p:cNvPr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421;p38">
              <a:extLst>
                <a:ext uri="{FF2B5EF4-FFF2-40B4-BE49-F238E27FC236}">
                  <a16:creationId xmlns:a16="http://schemas.microsoft.com/office/drawing/2014/main" id="{48ADDB81-B017-30FE-0255-01F426A46B65}"/>
                </a:ext>
              </a:extLst>
            </p:cNvPr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422;p38">
              <a:extLst>
                <a:ext uri="{FF2B5EF4-FFF2-40B4-BE49-F238E27FC236}">
                  <a16:creationId xmlns:a16="http://schemas.microsoft.com/office/drawing/2014/main" id="{CA775023-B395-31A4-1AA1-6F6124D79546}"/>
                </a:ext>
              </a:extLst>
            </p:cNvPr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423;p38">
              <a:extLst>
                <a:ext uri="{FF2B5EF4-FFF2-40B4-BE49-F238E27FC236}">
                  <a16:creationId xmlns:a16="http://schemas.microsoft.com/office/drawing/2014/main" id="{5EF7E736-01F4-BA86-DD61-6C900DF2B5CA}"/>
                </a:ext>
              </a:extLst>
            </p:cNvPr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424;p38">
              <a:extLst>
                <a:ext uri="{FF2B5EF4-FFF2-40B4-BE49-F238E27FC236}">
                  <a16:creationId xmlns:a16="http://schemas.microsoft.com/office/drawing/2014/main" id="{BB44E579-28C2-439E-D4E1-14DFA8606736}"/>
                </a:ext>
              </a:extLst>
            </p:cNvPr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425;p38">
              <a:extLst>
                <a:ext uri="{FF2B5EF4-FFF2-40B4-BE49-F238E27FC236}">
                  <a16:creationId xmlns:a16="http://schemas.microsoft.com/office/drawing/2014/main" id="{AD17F580-9572-C121-2FA6-0DAF5B26F349}"/>
                </a:ext>
              </a:extLst>
            </p:cNvPr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426;p38">
              <a:extLst>
                <a:ext uri="{FF2B5EF4-FFF2-40B4-BE49-F238E27FC236}">
                  <a16:creationId xmlns:a16="http://schemas.microsoft.com/office/drawing/2014/main" id="{83984925-095F-1F9A-28C4-9A0F6058987D}"/>
                </a:ext>
              </a:extLst>
            </p:cNvPr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427;p38">
              <a:extLst>
                <a:ext uri="{FF2B5EF4-FFF2-40B4-BE49-F238E27FC236}">
                  <a16:creationId xmlns:a16="http://schemas.microsoft.com/office/drawing/2014/main" id="{E7D25F25-BD57-7CE4-53F9-3632BE55B548}"/>
                </a:ext>
              </a:extLst>
            </p:cNvPr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428;p38">
              <a:extLst>
                <a:ext uri="{FF2B5EF4-FFF2-40B4-BE49-F238E27FC236}">
                  <a16:creationId xmlns:a16="http://schemas.microsoft.com/office/drawing/2014/main" id="{CC23E8A5-08C5-BB61-60D8-F55A675128AD}"/>
                </a:ext>
              </a:extLst>
            </p:cNvPr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429;p38">
              <a:extLst>
                <a:ext uri="{FF2B5EF4-FFF2-40B4-BE49-F238E27FC236}">
                  <a16:creationId xmlns:a16="http://schemas.microsoft.com/office/drawing/2014/main" id="{46EC8E6E-9A5C-B0A3-C835-3550EB2C08D1}"/>
                </a:ext>
              </a:extLst>
            </p:cNvPr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430;p38">
              <a:extLst>
                <a:ext uri="{FF2B5EF4-FFF2-40B4-BE49-F238E27FC236}">
                  <a16:creationId xmlns:a16="http://schemas.microsoft.com/office/drawing/2014/main" id="{F429D151-00B1-F1B3-AE32-451E18F09661}"/>
                </a:ext>
              </a:extLst>
            </p:cNvPr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431;p38">
              <a:extLst>
                <a:ext uri="{FF2B5EF4-FFF2-40B4-BE49-F238E27FC236}">
                  <a16:creationId xmlns:a16="http://schemas.microsoft.com/office/drawing/2014/main" id="{5194B629-7EB8-BF13-4566-9ABC9E1A04EA}"/>
                </a:ext>
              </a:extLst>
            </p:cNvPr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432;p38">
              <a:extLst>
                <a:ext uri="{FF2B5EF4-FFF2-40B4-BE49-F238E27FC236}">
                  <a16:creationId xmlns:a16="http://schemas.microsoft.com/office/drawing/2014/main" id="{2CEEF6F6-762D-E0FA-FA1B-2893850A4EBA}"/>
                </a:ext>
              </a:extLst>
            </p:cNvPr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433;p38">
              <a:extLst>
                <a:ext uri="{FF2B5EF4-FFF2-40B4-BE49-F238E27FC236}">
                  <a16:creationId xmlns:a16="http://schemas.microsoft.com/office/drawing/2014/main" id="{A61310AA-EB60-AE60-DCA1-9A41707F1063}"/>
                </a:ext>
              </a:extLst>
            </p:cNvPr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434;p38">
              <a:extLst>
                <a:ext uri="{FF2B5EF4-FFF2-40B4-BE49-F238E27FC236}">
                  <a16:creationId xmlns:a16="http://schemas.microsoft.com/office/drawing/2014/main" id="{10A60576-1399-B0D6-46A8-E38E883462D3}"/>
                </a:ext>
              </a:extLst>
            </p:cNvPr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435;p38">
              <a:extLst>
                <a:ext uri="{FF2B5EF4-FFF2-40B4-BE49-F238E27FC236}">
                  <a16:creationId xmlns:a16="http://schemas.microsoft.com/office/drawing/2014/main" id="{0643DDE1-CF18-0928-F2C8-F8A2FEC95844}"/>
                </a:ext>
              </a:extLst>
            </p:cNvPr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436;p38">
              <a:extLst>
                <a:ext uri="{FF2B5EF4-FFF2-40B4-BE49-F238E27FC236}">
                  <a16:creationId xmlns:a16="http://schemas.microsoft.com/office/drawing/2014/main" id="{85BFF8D4-4ACD-EE21-831C-A61A610894CE}"/>
                </a:ext>
              </a:extLst>
            </p:cNvPr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437;p38">
              <a:extLst>
                <a:ext uri="{FF2B5EF4-FFF2-40B4-BE49-F238E27FC236}">
                  <a16:creationId xmlns:a16="http://schemas.microsoft.com/office/drawing/2014/main" id="{FF0ADDC4-0179-DB31-7AEF-0019ADEA0320}"/>
                </a:ext>
              </a:extLst>
            </p:cNvPr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438;p38">
              <a:extLst>
                <a:ext uri="{FF2B5EF4-FFF2-40B4-BE49-F238E27FC236}">
                  <a16:creationId xmlns:a16="http://schemas.microsoft.com/office/drawing/2014/main" id="{34E00296-D33B-C3F3-49B2-5920681B84CC}"/>
                </a:ext>
              </a:extLst>
            </p:cNvPr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439;p38">
              <a:extLst>
                <a:ext uri="{FF2B5EF4-FFF2-40B4-BE49-F238E27FC236}">
                  <a16:creationId xmlns:a16="http://schemas.microsoft.com/office/drawing/2014/main" id="{9767D689-0986-57F9-8952-2A7B498F6818}"/>
                </a:ext>
              </a:extLst>
            </p:cNvPr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440;p38">
              <a:extLst>
                <a:ext uri="{FF2B5EF4-FFF2-40B4-BE49-F238E27FC236}">
                  <a16:creationId xmlns:a16="http://schemas.microsoft.com/office/drawing/2014/main" id="{EBACFF10-086F-710F-1B16-C6CC174D1FEC}"/>
                </a:ext>
              </a:extLst>
            </p:cNvPr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13077;p75">
            <a:extLst>
              <a:ext uri="{FF2B5EF4-FFF2-40B4-BE49-F238E27FC236}">
                <a16:creationId xmlns:a16="http://schemas.microsoft.com/office/drawing/2014/main" id="{68BEAC00-291C-40A1-4553-30979BB34FE7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16/23</a:t>
            </a:r>
            <a:endParaRPr sz="1200" dirty="0"/>
          </a:p>
        </p:txBody>
      </p:sp>
      <p:sp>
        <p:nvSpPr>
          <p:cNvPr id="643" name="Google Shape;3900;p37">
            <a:extLst>
              <a:ext uri="{FF2B5EF4-FFF2-40B4-BE49-F238E27FC236}">
                <a16:creationId xmlns:a16="http://schemas.microsoft.com/office/drawing/2014/main" id="{A11E594E-E4C9-514A-B84A-4FED2B69A922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4" name="Google Shape;3901;p37">
            <a:extLst>
              <a:ext uri="{FF2B5EF4-FFF2-40B4-BE49-F238E27FC236}">
                <a16:creationId xmlns:a16="http://schemas.microsoft.com/office/drawing/2014/main" id="{861F0883-D4FD-9063-EB69-A4DC471D3361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6" name="Google Shape;3903;p37">
            <a:extLst>
              <a:ext uri="{FF2B5EF4-FFF2-40B4-BE49-F238E27FC236}">
                <a16:creationId xmlns:a16="http://schemas.microsoft.com/office/drawing/2014/main" id="{66F8A13D-517B-99D2-7882-D572143F3480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7" name="Google Shape;3902;p37">
            <a:extLst>
              <a:ext uri="{FF2B5EF4-FFF2-40B4-BE49-F238E27FC236}">
                <a16:creationId xmlns:a16="http://schemas.microsoft.com/office/drawing/2014/main" id="{D25AF120-FCE7-F3A8-F87B-67E3EFCB5831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8" name="Google Shape;3904;p37">
            <a:extLst>
              <a:ext uri="{FF2B5EF4-FFF2-40B4-BE49-F238E27FC236}">
                <a16:creationId xmlns:a16="http://schemas.microsoft.com/office/drawing/2014/main" id="{86A3610C-597E-C258-F0E1-E2447C18BBE8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4ED2A7DA-2CF1-27FD-1FF3-8035B94A42D9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AD2B33F4-6F8B-6C54-3EDB-3BB6505FE37F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2214EABD-D4B9-0950-30EC-5C718DEFE64E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068825B7-5A16-70C8-9568-0E010E095F5C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97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209800" y="1156812"/>
            <a:ext cx="4308763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dirty="0">
                <a:cs typeface="B Titr" panose="00000700000000000000" pitchFamily="2" charset="-78"/>
              </a:rPr>
              <a:t>تکامل عصبی عمیق در حل مسائل واقعی</a:t>
            </a:r>
            <a:endParaRPr sz="4000" dirty="0">
              <a:cs typeface="B Titr" panose="00000700000000000000" pitchFamily="2" charset="-78"/>
            </a:endParaRPr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3619763" y="2557696"/>
            <a:ext cx="1535668" cy="718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دوپا انسان نما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مارپیچ فریبنده</a:t>
            </a:r>
          </a:p>
        </p:txBody>
      </p:sp>
    </p:spTree>
    <p:extLst>
      <p:ext uri="{BB962C8B-B14F-4D97-AF65-F5344CB8AC3E}">
        <p14:creationId xmlns:p14="http://schemas.microsoft.com/office/powerpoint/2010/main" val="27360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195;p40">
            <a:extLst>
              <a:ext uri="{FF2B5EF4-FFF2-40B4-BE49-F238E27FC236}">
                <a16:creationId xmlns:a16="http://schemas.microsoft.com/office/drawing/2014/main" id="{D4103CEB-5062-582B-89AC-890512D7305D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781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تکامل عصبی عمیق در حل مسائل واقعی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(آزمایش ها)</a:t>
            </a:r>
          </a:p>
        </p:txBody>
      </p:sp>
      <p:sp>
        <p:nvSpPr>
          <p:cNvPr id="5" name="Google Shape;3468;p59">
            <a:extLst>
              <a:ext uri="{FF2B5EF4-FFF2-40B4-BE49-F238E27FC236}">
                <a16:creationId xmlns:a16="http://schemas.microsoft.com/office/drawing/2014/main" id="{7A469DB0-4D4D-E999-6DA0-FF72031B11E8}"/>
              </a:ext>
            </a:extLst>
          </p:cNvPr>
          <p:cNvSpPr txBox="1">
            <a:spLocks/>
          </p:cNvSpPr>
          <p:nvPr/>
        </p:nvSpPr>
        <p:spPr>
          <a:xfrm>
            <a:off x="5403273" y="1726519"/>
            <a:ext cx="195715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800" dirty="0">
                <a:solidFill>
                  <a:schemeClr val="accent1"/>
                </a:solidFill>
                <a:latin typeface="Calibri" panose="020F0502020204030204" pitchFamily="34" charset="0"/>
                <a:ea typeface="Barlow Semi Condensed Medium"/>
                <a:cs typeface="Calibri" panose="020F0502020204030204" pitchFamily="34" charset="0"/>
                <a:sym typeface="Barlow Semi Condensed Medium"/>
              </a:rPr>
              <a:t>آزمایش مارپیچ فریبنده</a:t>
            </a:r>
          </a:p>
        </p:txBody>
      </p:sp>
      <p:sp>
        <p:nvSpPr>
          <p:cNvPr id="53" name="Google Shape;2200;p40">
            <a:extLst>
              <a:ext uri="{FF2B5EF4-FFF2-40B4-BE49-F238E27FC236}">
                <a16:creationId xmlns:a16="http://schemas.microsoft.com/office/drawing/2014/main" id="{B5FE5D80-BC4D-9CDE-3F7B-40FEE6574DDC}"/>
              </a:ext>
            </a:extLst>
          </p:cNvPr>
          <p:cNvSpPr txBox="1">
            <a:spLocks/>
          </p:cNvSpPr>
          <p:nvPr/>
        </p:nvSpPr>
        <p:spPr>
          <a:xfrm>
            <a:off x="4099034" y="2345581"/>
            <a:ext cx="3780055" cy="111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r" rtl="1"/>
            <a:r>
              <a:rPr lang="fa-I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Titr" panose="00000700000000000000" pitchFamily="2" charset="-78"/>
              </a:rPr>
              <a:t>الگوریتم های تست شده: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الگوریتم تکامل عصبی عمیق</a:t>
            </a:r>
            <a:r>
              <a:rPr lang="fa-I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با استفاده از الگوریتم ژنتیک</a:t>
            </a:r>
            <a:endParaRPr lang="fa-IR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الگوریتم تکامل عصبی عمیق با استفاده از جست و جو تازگی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الگوریتم تکامل عصبی عمیق</a:t>
            </a:r>
            <a:r>
              <a:rPr lang="fa-I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با استفاده از انتخاب های تصادفی</a:t>
            </a:r>
            <a:endParaRPr lang="fa-I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6E809F-8529-F673-A5D1-B9051CC1186B}"/>
              </a:ext>
            </a:extLst>
          </p:cNvPr>
          <p:cNvGrpSpPr/>
          <p:nvPr/>
        </p:nvGrpSpPr>
        <p:grpSpPr>
          <a:xfrm>
            <a:off x="7296972" y="1620111"/>
            <a:ext cx="575077" cy="576079"/>
            <a:chOff x="5136670" y="1482233"/>
            <a:chExt cx="575077" cy="576079"/>
          </a:xfrm>
        </p:grpSpPr>
        <p:sp>
          <p:nvSpPr>
            <p:cNvPr id="24" name="Google Shape;1815;p23">
              <a:extLst>
                <a:ext uri="{FF2B5EF4-FFF2-40B4-BE49-F238E27FC236}">
                  <a16:creationId xmlns:a16="http://schemas.microsoft.com/office/drawing/2014/main" id="{6A0B7D7E-4CBE-3D46-DB87-9020CE096339}"/>
                </a:ext>
              </a:extLst>
            </p:cNvPr>
            <p:cNvSpPr/>
            <p:nvPr/>
          </p:nvSpPr>
          <p:spPr>
            <a:xfrm>
              <a:off x="5540181" y="1763321"/>
              <a:ext cx="55569" cy="98179"/>
            </a:xfrm>
            <a:custGeom>
              <a:avLst/>
              <a:gdLst/>
              <a:ahLst/>
              <a:cxnLst/>
              <a:rect l="l" t="t" r="r" b="b"/>
              <a:pathLst>
                <a:path w="1775" h="3136" extrusionOk="0">
                  <a:moveTo>
                    <a:pt x="222" y="0"/>
                  </a:moveTo>
                  <a:cubicBezTo>
                    <a:pt x="159" y="0"/>
                    <a:pt x="96" y="63"/>
                    <a:pt x="96" y="127"/>
                  </a:cubicBezTo>
                  <a:cubicBezTo>
                    <a:pt x="96" y="190"/>
                    <a:pt x="159" y="253"/>
                    <a:pt x="222" y="253"/>
                  </a:cubicBezTo>
                  <a:cubicBezTo>
                    <a:pt x="951" y="253"/>
                    <a:pt x="1521" y="855"/>
                    <a:pt x="1521" y="1552"/>
                  </a:cubicBezTo>
                  <a:cubicBezTo>
                    <a:pt x="1521" y="2249"/>
                    <a:pt x="888" y="2882"/>
                    <a:pt x="159" y="2882"/>
                  </a:cubicBezTo>
                  <a:cubicBezTo>
                    <a:pt x="64" y="2882"/>
                    <a:pt x="1" y="2914"/>
                    <a:pt x="1" y="3009"/>
                  </a:cubicBezTo>
                  <a:cubicBezTo>
                    <a:pt x="1" y="3072"/>
                    <a:pt x="64" y="3135"/>
                    <a:pt x="159" y="3135"/>
                  </a:cubicBezTo>
                  <a:cubicBezTo>
                    <a:pt x="1046" y="3135"/>
                    <a:pt x="1774" y="2407"/>
                    <a:pt x="1774" y="1552"/>
                  </a:cubicBezTo>
                  <a:cubicBezTo>
                    <a:pt x="1774" y="697"/>
                    <a:pt x="1078" y="0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16;p23">
              <a:extLst>
                <a:ext uri="{FF2B5EF4-FFF2-40B4-BE49-F238E27FC236}">
                  <a16:creationId xmlns:a16="http://schemas.microsoft.com/office/drawing/2014/main" id="{451DD95A-C722-837A-2CB7-D129B17FF7C3}"/>
                </a:ext>
              </a:extLst>
            </p:cNvPr>
            <p:cNvSpPr/>
            <p:nvPr/>
          </p:nvSpPr>
          <p:spPr>
            <a:xfrm>
              <a:off x="5256634" y="1763321"/>
              <a:ext cx="55539" cy="98179"/>
            </a:xfrm>
            <a:custGeom>
              <a:avLst/>
              <a:gdLst/>
              <a:ahLst/>
              <a:cxnLst/>
              <a:rect l="l" t="t" r="r" b="b"/>
              <a:pathLst>
                <a:path w="1774" h="3136" extrusionOk="0">
                  <a:moveTo>
                    <a:pt x="1584" y="0"/>
                  </a:moveTo>
                  <a:cubicBezTo>
                    <a:pt x="729" y="0"/>
                    <a:pt x="0" y="697"/>
                    <a:pt x="0" y="1552"/>
                  </a:cubicBezTo>
                  <a:cubicBezTo>
                    <a:pt x="0" y="2407"/>
                    <a:pt x="761" y="3135"/>
                    <a:pt x="1647" y="3135"/>
                  </a:cubicBezTo>
                  <a:cubicBezTo>
                    <a:pt x="1711" y="3135"/>
                    <a:pt x="1774" y="3072"/>
                    <a:pt x="1774" y="3009"/>
                  </a:cubicBezTo>
                  <a:cubicBezTo>
                    <a:pt x="1774" y="2945"/>
                    <a:pt x="1711" y="2882"/>
                    <a:pt x="1647" y="2882"/>
                  </a:cubicBezTo>
                  <a:cubicBezTo>
                    <a:pt x="887" y="2882"/>
                    <a:pt x="285" y="2280"/>
                    <a:pt x="285" y="1552"/>
                  </a:cubicBezTo>
                  <a:cubicBezTo>
                    <a:pt x="285" y="855"/>
                    <a:pt x="856" y="253"/>
                    <a:pt x="1584" y="253"/>
                  </a:cubicBezTo>
                  <a:cubicBezTo>
                    <a:pt x="1647" y="253"/>
                    <a:pt x="1711" y="190"/>
                    <a:pt x="1711" y="127"/>
                  </a:cubicBezTo>
                  <a:cubicBezTo>
                    <a:pt x="1711" y="63"/>
                    <a:pt x="1647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17;p23">
              <a:extLst>
                <a:ext uri="{FF2B5EF4-FFF2-40B4-BE49-F238E27FC236}">
                  <a16:creationId xmlns:a16="http://schemas.microsoft.com/office/drawing/2014/main" id="{DFE03D3B-A39C-E2C6-215F-F743745B31B3}"/>
                </a:ext>
              </a:extLst>
            </p:cNvPr>
            <p:cNvSpPr/>
            <p:nvPr/>
          </p:nvSpPr>
          <p:spPr>
            <a:xfrm>
              <a:off x="5296300" y="1758939"/>
              <a:ext cx="259785" cy="195763"/>
            </a:xfrm>
            <a:custGeom>
              <a:avLst/>
              <a:gdLst/>
              <a:ahLst/>
              <a:cxnLst/>
              <a:rect l="l" t="t" r="r" b="b"/>
              <a:pathLst>
                <a:path w="8298" h="6253" extrusionOk="0">
                  <a:moveTo>
                    <a:pt x="7999" y="1"/>
                  </a:moveTo>
                  <a:cubicBezTo>
                    <a:pt x="7983" y="1"/>
                    <a:pt x="7966" y="5"/>
                    <a:pt x="7949" y="13"/>
                  </a:cubicBezTo>
                  <a:cubicBezTo>
                    <a:pt x="7854" y="13"/>
                    <a:pt x="7822" y="108"/>
                    <a:pt x="7854" y="172"/>
                  </a:cubicBezTo>
                  <a:cubicBezTo>
                    <a:pt x="7981" y="615"/>
                    <a:pt x="8044" y="1058"/>
                    <a:pt x="8044" y="1534"/>
                  </a:cubicBezTo>
                  <a:cubicBezTo>
                    <a:pt x="8044" y="4004"/>
                    <a:pt x="6302" y="5999"/>
                    <a:pt x="4149" y="5999"/>
                  </a:cubicBezTo>
                  <a:cubicBezTo>
                    <a:pt x="1995" y="5999"/>
                    <a:pt x="254" y="4004"/>
                    <a:pt x="254" y="1534"/>
                  </a:cubicBezTo>
                  <a:cubicBezTo>
                    <a:pt x="254" y="1090"/>
                    <a:pt x="317" y="647"/>
                    <a:pt x="444" y="203"/>
                  </a:cubicBezTo>
                  <a:cubicBezTo>
                    <a:pt x="444" y="140"/>
                    <a:pt x="412" y="77"/>
                    <a:pt x="349" y="45"/>
                  </a:cubicBezTo>
                  <a:cubicBezTo>
                    <a:pt x="285" y="45"/>
                    <a:pt x="190" y="77"/>
                    <a:pt x="190" y="140"/>
                  </a:cubicBezTo>
                  <a:cubicBezTo>
                    <a:pt x="64" y="583"/>
                    <a:pt x="0" y="1058"/>
                    <a:pt x="0" y="1534"/>
                  </a:cubicBezTo>
                  <a:cubicBezTo>
                    <a:pt x="0" y="4130"/>
                    <a:pt x="1869" y="6252"/>
                    <a:pt x="4149" y="6252"/>
                  </a:cubicBezTo>
                  <a:cubicBezTo>
                    <a:pt x="6429" y="6252"/>
                    <a:pt x="8298" y="4130"/>
                    <a:pt x="8298" y="1534"/>
                  </a:cubicBezTo>
                  <a:cubicBezTo>
                    <a:pt x="8298" y="1058"/>
                    <a:pt x="8234" y="552"/>
                    <a:pt x="8107" y="77"/>
                  </a:cubicBezTo>
                  <a:cubicBezTo>
                    <a:pt x="8084" y="30"/>
                    <a:pt x="8044" y="1"/>
                    <a:pt x="79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18;p23">
              <a:extLst>
                <a:ext uri="{FF2B5EF4-FFF2-40B4-BE49-F238E27FC236}">
                  <a16:creationId xmlns:a16="http://schemas.microsoft.com/office/drawing/2014/main" id="{E01735BF-F7D0-5F85-6687-A4B39BDA175E}"/>
                </a:ext>
              </a:extLst>
            </p:cNvPr>
            <p:cNvSpPr/>
            <p:nvPr/>
          </p:nvSpPr>
          <p:spPr>
            <a:xfrm>
              <a:off x="5284403" y="1610638"/>
              <a:ext cx="283578" cy="157662"/>
            </a:xfrm>
            <a:custGeom>
              <a:avLst/>
              <a:gdLst/>
              <a:ahLst/>
              <a:cxnLst/>
              <a:rect l="l" t="t" r="r" b="b"/>
              <a:pathLst>
                <a:path w="9058" h="5036" extrusionOk="0">
                  <a:moveTo>
                    <a:pt x="3389" y="0"/>
                  </a:moveTo>
                  <a:cubicBezTo>
                    <a:pt x="1552" y="380"/>
                    <a:pt x="222" y="2027"/>
                    <a:pt x="222" y="3895"/>
                  </a:cubicBezTo>
                  <a:lnTo>
                    <a:pt x="222" y="3990"/>
                  </a:lnTo>
                  <a:lnTo>
                    <a:pt x="127" y="3990"/>
                  </a:lnTo>
                  <a:cubicBezTo>
                    <a:pt x="32" y="3990"/>
                    <a:pt x="0" y="4054"/>
                    <a:pt x="0" y="4117"/>
                  </a:cubicBezTo>
                  <a:lnTo>
                    <a:pt x="0" y="4877"/>
                  </a:lnTo>
                  <a:cubicBezTo>
                    <a:pt x="0" y="4972"/>
                    <a:pt x="32" y="5035"/>
                    <a:pt x="127" y="5035"/>
                  </a:cubicBezTo>
                  <a:lnTo>
                    <a:pt x="8931" y="5035"/>
                  </a:lnTo>
                  <a:cubicBezTo>
                    <a:pt x="9026" y="5035"/>
                    <a:pt x="9058" y="4972"/>
                    <a:pt x="9058" y="4877"/>
                  </a:cubicBezTo>
                  <a:lnTo>
                    <a:pt x="9058" y="4117"/>
                  </a:lnTo>
                  <a:cubicBezTo>
                    <a:pt x="9058" y="4054"/>
                    <a:pt x="8994" y="3990"/>
                    <a:pt x="8931" y="3990"/>
                  </a:cubicBezTo>
                  <a:lnTo>
                    <a:pt x="8804" y="3990"/>
                  </a:lnTo>
                  <a:lnTo>
                    <a:pt x="8804" y="3895"/>
                  </a:lnTo>
                  <a:cubicBezTo>
                    <a:pt x="8804" y="1995"/>
                    <a:pt x="7474" y="348"/>
                    <a:pt x="5606" y="0"/>
                  </a:cubicBezTo>
                  <a:cubicBezTo>
                    <a:pt x="5542" y="0"/>
                    <a:pt x="5479" y="32"/>
                    <a:pt x="5447" y="95"/>
                  </a:cubicBezTo>
                  <a:cubicBezTo>
                    <a:pt x="5447" y="158"/>
                    <a:pt x="5479" y="253"/>
                    <a:pt x="5574" y="253"/>
                  </a:cubicBezTo>
                  <a:cubicBezTo>
                    <a:pt x="7284" y="602"/>
                    <a:pt x="8551" y="2122"/>
                    <a:pt x="8551" y="3895"/>
                  </a:cubicBezTo>
                  <a:lnTo>
                    <a:pt x="8551" y="4117"/>
                  </a:lnTo>
                  <a:cubicBezTo>
                    <a:pt x="8551" y="4180"/>
                    <a:pt x="8614" y="4244"/>
                    <a:pt x="8678" y="4244"/>
                  </a:cubicBezTo>
                  <a:lnTo>
                    <a:pt x="8804" y="4244"/>
                  </a:lnTo>
                  <a:lnTo>
                    <a:pt x="8804" y="4750"/>
                  </a:lnTo>
                  <a:lnTo>
                    <a:pt x="254" y="4750"/>
                  </a:lnTo>
                  <a:lnTo>
                    <a:pt x="254" y="4244"/>
                  </a:lnTo>
                  <a:lnTo>
                    <a:pt x="380" y="4244"/>
                  </a:lnTo>
                  <a:cubicBezTo>
                    <a:pt x="444" y="4244"/>
                    <a:pt x="507" y="4180"/>
                    <a:pt x="507" y="4117"/>
                  </a:cubicBezTo>
                  <a:lnTo>
                    <a:pt x="507" y="3895"/>
                  </a:lnTo>
                  <a:cubicBezTo>
                    <a:pt x="507" y="2154"/>
                    <a:pt x="1742" y="633"/>
                    <a:pt x="3452" y="253"/>
                  </a:cubicBezTo>
                  <a:cubicBezTo>
                    <a:pt x="3515" y="253"/>
                    <a:pt x="3547" y="190"/>
                    <a:pt x="3547" y="95"/>
                  </a:cubicBezTo>
                  <a:cubicBezTo>
                    <a:pt x="3515" y="32"/>
                    <a:pt x="3452" y="0"/>
                    <a:pt x="33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19;p23">
              <a:extLst>
                <a:ext uri="{FF2B5EF4-FFF2-40B4-BE49-F238E27FC236}">
                  <a16:creationId xmlns:a16="http://schemas.microsoft.com/office/drawing/2014/main" id="{09FCA7C5-E955-59A9-335A-CCF2532F7315}"/>
                </a:ext>
              </a:extLst>
            </p:cNvPr>
            <p:cNvSpPr/>
            <p:nvPr/>
          </p:nvSpPr>
          <p:spPr>
            <a:xfrm>
              <a:off x="5292324" y="1734551"/>
              <a:ext cx="267737" cy="7983"/>
            </a:xfrm>
            <a:custGeom>
              <a:avLst/>
              <a:gdLst/>
              <a:ahLst/>
              <a:cxnLst/>
              <a:rect l="l" t="t" r="r" b="b"/>
              <a:pathLst>
                <a:path w="8552" h="255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64" y="254"/>
                    <a:pt x="127" y="254"/>
                  </a:cubicBezTo>
                  <a:lnTo>
                    <a:pt x="8425" y="254"/>
                  </a:lnTo>
                  <a:cubicBezTo>
                    <a:pt x="8488" y="254"/>
                    <a:pt x="8551" y="191"/>
                    <a:pt x="8551" y="127"/>
                  </a:cubicBezTo>
                  <a:cubicBezTo>
                    <a:pt x="8551" y="64"/>
                    <a:pt x="8488" y="1"/>
                    <a:pt x="8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20;p23">
              <a:extLst>
                <a:ext uri="{FF2B5EF4-FFF2-40B4-BE49-F238E27FC236}">
                  <a16:creationId xmlns:a16="http://schemas.microsoft.com/office/drawing/2014/main" id="{22D6267B-11EB-E6AA-9463-015D5E0967C2}"/>
                </a:ext>
              </a:extLst>
            </p:cNvPr>
            <p:cNvSpPr/>
            <p:nvPr/>
          </p:nvSpPr>
          <p:spPr>
            <a:xfrm>
              <a:off x="5384523" y="1585843"/>
              <a:ext cx="83307" cy="101153"/>
            </a:xfrm>
            <a:custGeom>
              <a:avLst/>
              <a:gdLst/>
              <a:ahLst/>
              <a:cxnLst/>
              <a:rect l="l" t="t" r="r" b="b"/>
              <a:pathLst>
                <a:path w="2661" h="3231" extrusionOk="0">
                  <a:moveTo>
                    <a:pt x="2376" y="285"/>
                  </a:moveTo>
                  <a:lnTo>
                    <a:pt x="1933" y="2946"/>
                  </a:lnTo>
                  <a:lnTo>
                    <a:pt x="602" y="2946"/>
                  </a:ln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96" y="0"/>
                    <a:pt x="64" y="32"/>
                    <a:pt x="32" y="64"/>
                  </a:cubicBezTo>
                  <a:cubicBezTo>
                    <a:pt x="1" y="95"/>
                    <a:pt x="1" y="127"/>
                    <a:pt x="1" y="159"/>
                  </a:cubicBezTo>
                  <a:lnTo>
                    <a:pt x="349" y="3104"/>
                  </a:lnTo>
                  <a:cubicBezTo>
                    <a:pt x="381" y="3167"/>
                    <a:pt x="412" y="3231"/>
                    <a:pt x="476" y="3231"/>
                  </a:cubicBezTo>
                  <a:lnTo>
                    <a:pt x="2059" y="3231"/>
                  </a:lnTo>
                  <a:cubicBezTo>
                    <a:pt x="2123" y="3231"/>
                    <a:pt x="2186" y="3167"/>
                    <a:pt x="2186" y="3104"/>
                  </a:cubicBezTo>
                  <a:lnTo>
                    <a:pt x="2629" y="159"/>
                  </a:lnTo>
                  <a:cubicBezTo>
                    <a:pt x="2661" y="127"/>
                    <a:pt x="2629" y="95"/>
                    <a:pt x="2598" y="64"/>
                  </a:cubicBezTo>
                  <a:cubicBezTo>
                    <a:pt x="2598" y="32"/>
                    <a:pt x="2566" y="0"/>
                    <a:pt x="25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21;p23">
              <a:extLst>
                <a:ext uri="{FF2B5EF4-FFF2-40B4-BE49-F238E27FC236}">
                  <a16:creationId xmlns:a16="http://schemas.microsoft.com/office/drawing/2014/main" id="{90F5CAF9-0797-6938-824E-FE0C9D6C9E16}"/>
                </a:ext>
              </a:extLst>
            </p:cNvPr>
            <p:cNvSpPr/>
            <p:nvPr/>
          </p:nvSpPr>
          <p:spPr>
            <a:xfrm>
              <a:off x="5459879" y="1586344"/>
              <a:ext cx="53566" cy="54067"/>
            </a:xfrm>
            <a:custGeom>
              <a:avLst/>
              <a:gdLst/>
              <a:ahLst/>
              <a:cxnLst/>
              <a:rect l="l" t="t" r="r" b="b"/>
              <a:pathLst>
                <a:path w="1711" h="1727" extrusionOk="0">
                  <a:moveTo>
                    <a:pt x="147" y="0"/>
                  </a:moveTo>
                  <a:cubicBezTo>
                    <a:pt x="111" y="0"/>
                    <a:pt x="80" y="16"/>
                    <a:pt x="64" y="48"/>
                  </a:cubicBezTo>
                  <a:cubicBezTo>
                    <a:pt x="1" y="79"/>
                    <a:pt x="1" y="174"/>
                    <a:pt x="64" y="206"/>
                  </a:cubicBezTo>
                  <a:lnTo>
                    <a:pt x="1489" y="1694"/>
                  </a:lnTo>
                  <a:cubicBezTo>
                    <a:pt x="1521" y="1726"/>
                    <a:pt x="1552" y="1726"/>
                    <a:pt x="1584" y="1726"/>
                  </a:cubicBezTo>
                  <a:cubicBezTo>
                    <a:pt x="1616" y="1726"/>
                    <a:pt x="1647" y="1726"/>
                    <a:pt x="1679" y="1694"/>
                  </a:cubicBezTo>
                  <a:cubicBezTo>
                    <a:pt x="1711" y="1663"/>
                    <a:pt x="1711" y="1568"/>
                    <a:pt x="1679" y="1504"/>
                  </a:cubicBezTo>
                  <a:lnTo>
                    <a:pt x="254" y="48"/>
                  </a:lnTo>
                  <a:cubicBezTo>
                    <a:pt x="222" y="16"/>
                    <a:pt x="183" y="0"/>
                    <a:pt x="1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22;p23">
              <a:extLst>
                <a:ext uri="{FF2B5EF4-FFF2-40B4-BE49-F238E27FC236}">
                  <a16:creationId xmlns:a16="http://schemas.microsoft.com/office/drawing/2014/main" id="{465AB523-60BA-E2AD-ECAA-64ADAAC774DC}"/>
                </a:ext>
              </a:extLst>
            </p:cNvPr>
            <p:cNvSpPr/>
            <p:nvPr/>
          </p:nvSpPr>
          <p:spPr>
            <a:xfrm>
              <a:off x="5338909" y="1586344"/>
              <a:ext cx="53597" cy="54067"/>
            </a:xfrm>
            <a:custGeom>
              <a:avLst/>
              <a:gdLst/>
              <a:ahLst/>
              <a:cxnLst/>
              <a:rect l="l" t="t" r="r" b="b"/>
              <a:pathLst>
                <a:path w="1712" h="1727" extrusionOk="0">
                  <a:moveTo>
                    <a:pt x="1569" y="0"/>
                  </a:moveTo>
                  <a:cubicBezTo>
                    <a:pt x="1537" y="0"/>
                    <a:pt x="1505" y="16"/>
                    <a:pt x="1489" y="48"/>
                  </a:cubicBezTo>
                  <a:lnTo>
                    <a:pt x="33" y="1504"/>
                  </a:lnTo>
                  <a:cubicBezTo>
                    <a:pt x="1" y="1568"/>
                    <a:pt x="1" y="1631"/>
                    <a:pt x="33" y="1694"/>
                  </a:cubicBezTo>
                  <a:cubicBezTo>
                    <a:pt x="64" y="1726"/>
                    <a:pt x="96" y="1726"/>
                    <a:pt x="128" y="1726"/>
                  </a:cubicBezTo>
                  <a:cubicBezTo>
                    <a:pt x="159" y="1726"/>
                    <a:pt x="191" y="1726"/>
                    <a:pt x="223" y="1694"/>
                  </a:cubicBezTo>
                  <a:lnTo>
                    <a:pt x="1648" y="206"/>
                  </a:lnTo>
                  <a:cubicBezTo>
                    <a:pt x="1711" y="174"/>
                    <a:pt x="1711" y="79"/>
                    <a:pt x="1648" y="48"/>
                  </a:cubicBezTo>
                  <a:cubicBezTo>
                    <a:pt x="1632" y="16"/>
                    <a:pt x="1600" y="0"/>
                    <a:pt x="156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23;p23">
              <a:extLst>
                <a:ext uri="{FF2B5EF4-FFF2-40B4-BE49-F238E27FC236}">
                  <a16:creationId xmlns:a16="http://schemas.microsoft.com/office/drawing/2014/main" id="{1EEEA48E-90C7-2B47-A1D6-B4230E889F15}"/>
                </a:ext>
              </a:extLst>
            </p:cNvPr>
            <p:cNvSpPr/>
            <p:nvPr/>
          </p:nvSpPr>
          <p:spPr>
            <a:xfrm>
              <a:off x="5307195" y="1719679"/>
              <a:ext cx="230043" cy="8954"/>
            </a:xfrm>
            <a:custGeom>
              <a:avLst/>
              <a:gdLst/>
              <a:ahLst/>
              <a:cxnLst/>
              <a:rect l="l" t="t" r="r" b="b"/>
              <a:pathLst>
                <a:path w="7348" h="286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86"/>
                    <a:pt x="127" y="286"/>
                  </a:cubicBezTo>
                  <a:lnTo>
                    <a:pt x="7221" y="286"/>
                  </a:lnTo>
                  <a:cubicBezTo>
                    <a:pt x="7284" y="286"/>
                    <a:pt x="7348" y="222"/>
                    <a:pt x="7348" y="127"/>
                  </a:cubicBezTo>
                  <a:cubicBezTo>
                    <a:pt x="7348" y="64"/>
                    <a:pt x="7284" y="1"/>
                    <a:pt x="72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24;p23">
              <a:extLst>
                <a:ext uri="{FF2B5EF4-FFF2-40B4-BE49-F238E27FC236}">
                  <a16:creationId xmlns:a16="http://schemas.microsoft.com/office/drawing/2014/main" id="{F5E375F7-6E11-B4F4-8264-802E0109506F}"/>
                </a:ext>
              </a:extLst>
            </p:cNvPr>
            <p:cNvSpPr/>
            <p:nvPr/>
          </p:nvSpPr>
          <p:spPr>
            <a:xfrm>
              <a:off x="5351807" y="1787115"/>
              <a:ext cx="43673" cy="48589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7" y="0"/>
                  </a:moveTo>
                  <a:cubicBezTo>
                    <a:pt x="317" y="0"/>
                    <a:pt x="1" y="349"/>
                    <a:pt x="1" y="760"/>
                  </a:cubicBezTo>
                  <a:cubicBezTo>
                    <a:pt x="1" y="1204"/>
                    <a:pt x="317" y="1552"/>
                    <a:pt x="697" y="1552"/>
                  </a:cubicBezTo>
                  <a:cubicBezTo>
                    <a:pt x="1077" y="1552"/>
                    <a:pt x="1394" y="1204"/>
                    <a:pt x="1394" y="760"/>
                  </a:cubicBezTo>
                  <a:cubicBezTo>
                    <a:pt x="1394" y="349"/>
                    <a:pt x="1077" y="0"/>
                    <a:pt x="6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25;p23">
              <a:extLst>
                <a:ext uri="{FF2B5EF4-FFF2-40B4-BE49-F238E27FC236}">
                  <a16:creationId xmlns:a16="http://schemas.microsoft.com/office/drawing/2014/main" id="{0CE80EFB-E5C3-4587-2AB8-38E27EDBB799}"/>
                </a:ext>
              </a:extLst>
            </p:cNvPr>
            <p:cNvSpPr/>
            <p:nvPr/>
          </p:nvSpPr>
          <p:spPr>
            <a:xfrm>
              <a:off x="5452928" y="1787115"/>
              <a:ext cx="43673" cy="48589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8" y="0"/>
                  </a:moveTo>
                  <a:cubicBezTo>
                    <a:pt x="318" y="0"/>
                    <a:pt x="1" y="349"/>
                    <a:pt x="1" y="760"/>
                  </a:cubicBezTo>
                  <a:cubicBezTo>
                    <a:pt x="1" y="1204"/>
                    <a:pt x="318" y="1552"/>
                    <a:pt x="698" y="1552"/>
                  </a:cubicBezTo>
                  <a:cubicBezTo>
                    <a:pt x="1078" y="1552"/>
                    <a:pt x="1394" y="1204"/>
                    <a:pt x="1394" y="760"/>
                  </a:cubicBezTo>
                  <a:cubicBezTo>
                    <a:pt x="1394" y="349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26;p23">
              <a:extLst>
                <a:ext uri="{FF2B5EF4-FFF2-40B4-BE49-F238E27FC236}">
                  <a16:creationId xmlns:a16="http://schemas.microsoft.com/office/drawing/2014/main" id="{0C28D8E6-5437-8191-468A-4D159DAFF802}"/>
                </a:ext>
              </a:extLst>
            </p:cNvPr>
            <p:cNvSpPr/>
            <p:nvPr/>
          </p:nvSpPr>
          <p:spPr>
            <a:xfrm>
              <a:off x="5136670" y="1482233"/>
              <a:ext cx="575077" cy="576079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49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49"/>
                    <a:pt x="14252" y="1"/>
                    <a:pt x="9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8EAFA36-56AE-C271-FDD7-345A95D50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20"/>
          <a:stretch/>
        </p:blipFill>
        <p:spPr bwMode="auto">
          <a:xfrm>
            <a:off x="990815" y="880690"/>
            <a:ext cx="2883717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409A2E-6DD4-C311-5E58-E3638751B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0"/>
          <a:stretch/>
        </p:blipFill>
        <p:spPr bwMode="auto">
          <a:xfrm>
            <a:off x="990815" y="2983810"/>
            <a:ext cx="2883717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200;p40">
            <a:extLst>
              <a:ext uri="{FF2B5EF4-FFF2-40B4-BE49-F238E27FC236}">
                <a16:creationId xmlns:a16="http://schemas.microsoft.com/office/drawing/2014/main" id="{46929883-28C6-FE6C-19DF-B464E20A20DD}"/>
              </a:ext>
            </a:extLst>
          </p:cNvPr>
          <p:cNvSpPr txBox="1">
            <a:spLocks/>
          </p:cNvSpPr>
          <p:nvPr/>
        </p:nvSpPr>
        <p:spPr>
          <a:xfrm>
            <a:off x="3777418" y="3510313"/>
            <a:ext cx="4101671" cy="71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تکرار آزمایش ها برای 40 بار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موفقیت الگوریتم تکامل عصبی عمیق</a:t>
            </a:r>
            <a:r>
              <a:rPr lang="fa-IR" sz="1200" i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1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با استفاده از جست و جو تازگی در 39 تکرار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موفقیت 10% الگوریتم های دیگر</a:t>
            </a:r>
            <a:endParaRPr lang="fa-I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Google Shape;13077;p75">
            <a:extLst>
              <a:ext uri="{FF2B5EF4-FFF2-40B4-BE49-F238E27FC236}">
                <a16:creationId xmlns:a16="http://schemas.microsoft.com/office/drawing/2014/main" id="{187084E2-B238-A2C6-0E34-5B56B3C42BE8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18/23</a:t>
            </a:r>
            <a:endParaRPr sz="1200" dirty="0"/>
          </a:p>
        </p:txBody>
      </p:sp>
      <p:sp>
        <p:nvSpPr>
          <p:cNvPr id="22" name="Google Shape;3900;p37">
            <a:extLst>
              <a:ext uri="{FF2B5EF4-FFF2-40B4-BE49-F238E27FC236}">
                <a16:creationId xmlns:a16="http://schemas.microsoft.com/office/drawing/2014/main" id="{291588D0-66E3-B062-630A-D5BB24E2706C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3901;p37">
            <a:extLst>
              <a:ext uri="{FF2B5EF4-FFF2-40B4-BE49-F238E27FC236}">
                <a16:creationId xmlns:a16="http://schemas.microsoft.com/office/drawing/2014/main" id="{2C83374E-50DC-D82C-3FC1-3A5A269FD3C4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" name="Google Shape;3903;p37">
            <a:extLst>
              <a:ext uri="{FF2B5EF4-FFF2-40B4-BE49-F238E27FC236}">
                <a16:creationId xmlns:a16="http://schemas.microsoft.com/office/drawing/2014/main" id="{6ED1BE79-F273-4A7B-89BF-D0565F50A5F2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" name="Google Shape;3902;p37">
            <a:extLst>
              <a:ext uri="{FF2B5EF4-FFF2-40B4-BE49-F238E27FC236}">
                <a16:creationId xmlns:a16="http://schemas.microsoft.com/office/drawing/2014/main" id="{AE06042B-2B49-3942-AF39-1095632EA9F8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" name="Google Shape;3904;p37">
            <a:extLst>
              <a:ext uri="{FF2B5EF4-FFF2-40B4-BE49-F238E27FC236}">
                <a16:creationId xmlns:a16="http://schemas.microsoft.com/office/drawing/2014/main" id="{CF320065-5871-FBA7-56F6-AED12766B7F8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009E45-0523-D0B5-58D4-164F3829D72A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FCEAFB-A8AA-D7D5-7C5F-B809268CFA47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DE67A1-8729-EDA3-C04B-A0B2A59EDCD4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881D6F-C6B6-07D3-8D8B-2ECEDDA0B35C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1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209800" y="1156812"/>
            <a:ext cx="4530436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dirty="0">
                <a:cs typeface="B Titr" panose="00000700000000000000" pitchFamily="2" charset="-78"/>
              </a:rPr>
              <a:t>نتیجه گیری و پیشنهادات</a:t>
            </a:r>
            <a:endParaRPr sz="4000" dirty="0">
              <a:cs typeface="B Titr" panose="00000700000000000000" pitchFamily="2" charset="-78"/>
            </a:endParaRPr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847109" y="2226612"/>
            <a:ext cx="3210110" cy="1237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جمع بندی مطالب ارائه شده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انتخاب الگوریتم برتر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پیشنهادات آینده نگر</a:t>
            </a:r>
          </a:p>
        </p:txBody>
      </p:sp>
    </p:spTree>
    <p:extLst>
      <p:ext uri="{BB962C8B-B14F-4D97-AF65-F5344CB8AC3E}">
        <p14:creationId xmlns:p14="http://schemas.microsoft.com/office/powerpoint/2010/main" val="304521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000">
        <p:blinds/>
      </p:transition>
    </mc:Choice>
    <mc:Fallback xmlns="">
      <p:transition spd="slow" advTm="4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اهداف ارائه</a:t>
            </a:r>
            <a:endParaRPr dirty="0">
              <a:cs typeface="B Titr" panose="00000700000000000000" pitchFamily="2" charset="-78"/>
            </a:endParaRPr>
          </a:p>
        </p:txBody>
      </p:sp>
      <p:grpSp>
        <p:nvGrpSpPr>
          <p:cNvPr id="281" name="Google Shape;2106;p37">
            <a:extLst>
              <a:ext uri="{FF2B5EF4-FFF2-40B4-BE49-F238E27FC236}">
                <a16:creationId xmlns:a16="http://schemas.microsoft.com/office/drawing/2014/main" id="{E4D81CA4-978C-3512-7FD8-E7388E4CE426}"/>
              </a:ext>
            </a:extLst>
          </p:cNvPr>
          <p:cNvGrpSpPr/>
          <p:nvPr/>
        </p:nvGrpSpPr>
        <p:grpSpPr>
          <a:xfrm>
            <a:off x="8571050" y="1336756"/>
            <a:ext cx="326008" cy="363028"/>
            <a:chOff x="731647" y="573573"/>
            <a:chExt cx="635100" cy="734640"/>
          </a:xfrm>
        </p:grpSpPr>
        <p:grpSp>
          <p:nvGrpSpPr>
            <p:cNvPr id="282" name="Google Shape;2107;p37">
              <a:extLst>
                <a:ext uri="{FF2B5EF4-FFF2-40B4-BE49-F238E27FC236}">
                  <a16:creationId xmlns:a16="http://schemas.microsoft.com/office/drawing/2014/main" id="{9809C417-EFA1-92D9-53BD-8C6E5C4F6E30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87" name="Google Shape;2108;p37">
                <a:extLst>
                  <a:ext uri="{FF2B5EF4-FFF2-40B4-BE49-F238E27FC236}">
                    <a16:creationId xmlns:a16="http://schemas.microsoft.com/office/drawing/2014/main" id="{CF92E519-7CB2-2058-97D7-449E391B54EE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109;p37">
                <a:extLst>
                  <a:ext uri="{FF2B5EF4-FFF2-40B4-BE49-F238E27FC236}">
                    <a16:creationId xmlns:a16="http://schemas.microsoft.com/office/drawing/2014/main" id="{69601832-889E-C34A-649E-7619923E7F61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110;p37">
              <a:extLst>
                <a:ext uri="{FF2B5EF4-FFF2-40B4-BE49-F238E27FC236}">
                  <a16:creationId xmlns:a16="http://schemas.microsoft.com/office/drawing/2014/main" id="{8DAA215E-CC29-3172-C07B-EED91F75021F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84" name="Google Shape;2111;p37">
                <a:extLst>
                  <a:ext uri="{FF2B5EF4-FFF2-40B4-BE49-F238E27FC236}">
                    <a16:creationId xmlns:a16="http://schemas.microsoft.com/office/drawing/2014/main" id="{B50EDD3F-D205-332B-0169-FBA410ACC14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5" name="Google Shape;2112;p37">
                <a:extLst>
                  <a:ext uri="{FF2B5EF4-FFF2-40B4-BE49-F238E27FC236}">
                    <a16:creationId xmlns:a16="http://schemas.microsoft.com/office/drawing/2014/main" id="{07A4854A-B72E-E063-85E8-56912A7DADDE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6" name="Google Shape;2113;p37">
                <a:extLst>
                  <a:ext uri="{FF2B5EF4-FFF2-40B4-BE49-F238E27FC236}">
                    <a16:creationId xmlns:a16="http://schemas.microsoft.com/office/drawing/2014/main" id="{7F013B5E-1EAE-28DB-1A72-D3C0EE658385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14" name="Google Shape;2140;p37">
            <a:extLst>
              <a:ext uri="{FF2B5EF4-FFF2-40B4-BE49-F238E27FC236}">
                <a16:creationId xmlns:a16="http://schemas.microsoft.com/office/drawing/2014/main" id="{93264DB9-C2FB-B2FC-5D6D-6CEAB98FD6B3}"/>
              </a:ext>
            </a:extLst>
          </p:cNvPr>
          <p:cNvSpPr txBox="1">
            <a:spLocks/>
          </p:cNvSpPr>
          <p:nvPr/>
        </p:nvSpPr>
        <p:spPr>
          <a:xfrm>
            <a:off x="4238112" y="1250214"/>
            <a:ext cx="4332938" cy="44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 rtl="1">
              <a:lnSpc>
                <a:spcPct val="115000"/>
              </a:lnSpc>
            </a:pPr>
            <a:r>
              <a:rPr lang="fa-I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معرفی استراتژی های تکاملی</a:t>
            </a:r>
            <a:endParaRPr lang="en-US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3" name="Google Shape;2140;p37">
            <a:extLst>
              <a:ext uri="{FF2B5EF4-FFF2-40B4-BE49-F238E27FC236}">
                <a16:creationId xmlns:a16="http://schemas.microsoft.com/office/drawing/2014/main" id="{CF42684C-610A-0DBA-5AE5-BB91213A451A}"/>
              </a:ext>
            </a:extLst>
          </p:cNvPr>
          <p:cNvSpPr txBox="1">
            <a:spLocks/>
          </p:cNvSpPr>
          <p:nvPr/>
        </p:nvSpPr>
        <p:spPr>
          <a:xfrm>
            <a:off x="3892499" y="1735630"/>
            <a:ext cx="4332938" cy="44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 rtl="1">
              <a:lnSpc>
                <a:spcPct val="115000"/>
              </a:lnSpc>
            </a:pPr>
            <a:r>
              <a:rPr lang="fa-IR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آشنایی با ویژگی های بارز این استراتژی ها</a:t>
            </a:r>
            <a:endParaRPr lang="en-US"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44" name="Google Shape;2106;p37">
            <a:extLst>
              <a:ext uri="{FF2B5EF4-FFF2-40B4-BE49-F238E27FC236}">
                <a16:creationId xmlns:a16="http://schemas.microsoft.com/office/drawing/2014/main" id="{DFB226D1-E421-595F-92C9-5D33087B2207}"/>
              </a:ext>
            </a:extLst>
          </p:cNvPr>
          <p:cNvGrpSpPr/>
          <p:nvPr/>
        </p:nvGrpSpPr>
        <p:grpSpPr>
          <a:xfrm>
            <a:off x="8552565" y="2630888"/>
            <a:ext cx="326008" cy="363028"/>
            <a:chOff x="731647" y="573573"/>
            <a:chExt cx="635100" cy="734640"/>
          </a:xfrm>
        </p:grpSpPr>
        <p:grpSp>
          <p:nvGrpSpPr>
            <p:cNvPr id="545" name="Google Shape;2107;p37">
              <a:extLst>
                <a:ext uri="{FF2B5EF4-FFF2-40B4-BE49-F238E27FC236}">
                  <a16:creationId xmlns:a16="http://schemas.microsoft.com/office/drawing/2014/main" id="{7C8C2735-8AF2-593B-0F0A-2C9CDF5936BA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550" name="Google Shape;2108;p37">
                <a:extLst>
                  <a:ext uri="{FF2B5EF4-FFF2-40B4-BE49-F238E27FC236}">
                    <a16:creationId xmlns:a16="http://schemas.microsoft.com/office/drawing/2014/main" id="{B0CA4847-9628-AB6F-0961-F195CBBC64F7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2109;p37">
                <a:extLst>
                  <a:ext uri="{FF2B5EF4-FFF2-40B4-BE49-F238E27FC236}">
                    <a16:creationId xmlns:a16="http://schemas.microsoft.com/office/drawing/2014/main" id="{FA90C2D3-FC24-575D-EB97-6C0408F9E2B3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6" name="Google Shape;2110;p37">
              <a:extLst>
                <a:ext uri="{FF2B5EF4-FFF2-40B4-BE49-F238E27FC236}">
                  <a16:creationId xmlns:a16="http://schemas.microsoft.com/office/drawing/2014/main" id="{C1F1637D-CE4B-D9E2-37E2-61E066BB75F2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547" name="Google Shape;2111;p37">
                <a:extLst>
                  <a:ext uri="{FF2B5EF4-FFF2-40B4-BE49-F238E27FC236}">
                    <a16:creationId xmlns:a16="http://schemas.microsoft.com/office/drawing/2014/main" id="{6A0B0F63-AC34-07AA-22E7-623C4C2EEF4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8" name="Google Shape;2112;p37">
                <a:extLst>
                  <a:ext uri="{FF2B5EF4-FFF2-40B4-BE49-F238E27FC236}">
                    <a16:creationId xmlns:a16="http://schemas.microsoft.com/office/drawing/2014/main" id="{804ADA3B-A2C2-2E07-F302-5D03064ABCDE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9" name="Google Shape;2113;p37">
                <a:extLst>
                  <a:ext uri="{FF2B5EF4-FFF2-40B4-BE49-F238E27FC236}">
                    <a16:creationId xmlns:a16="http://schemas.microsoft.com/office/drawing/2014/main" id="{5B098DCC-8115-FA45-A680-2DBE86385D54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552" name="Google Shape;2140;p37">
            <a:extLst>
              <a:ext uri="{FF2B5EF4-FFF2-40B4-BE49-F238E27FC236}">
                <a16:creationId xmlns:a16="http://schemas.microsoft.com/office/drawing/2014/main" id="{B38851C3-471A-4972-CAC6-1AA612E586B2}"/>
              </a:ext>
            </a:extLst>
          </p:cNvPr>
          <p:cNvSpPr txBox="1">
            <a:spLocks/>
          </p:cNvSpPr>
          <p:nvPr/>
        </p:nvSpPr>
        <p:spPr>
          <a:xfrm>
            <a:off x="3821931" y="2544346"/>
            <a:ext cx="4730634" cy="44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 rtl="1">
              <a:lnSpc>
                <a:spcPct val="115000"/>
              </a:lnSpc>
            </a:pPr>
            <a:r>
              <a:rPr lang="fa-I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معرفی الگوریتم تکامل عصبی عمیق (</a:t>
            </a:r>
            <a:r>
              <a:rPr lang="en-US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NEAT</a:t>
            </a:r>
            <a:r>
              <a:rPr lang="fa-I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62" name="Google Shape;2106;p37">
            <a:extLst>
              <a:ext uri="{FF2B5EF4-FFF2-40B4-BE49-F238E27FC236}">
                <a16:creationId xmlns:a16="http://schemas.microsoft.com/office/drawing/2014/main" id="{496019BB-F269-8793-114D-4A246EBDFA69}"/>
              </a:ext>
            </a:extLst>
          </p:cNvPr>
          <p:cNvGrpSpPr/>
          <p:nvPr/>
        </p:nvGrpSpPr>
        <p:grpSpPr>
          <a:xfrm>
            <a:off x="8560761" y="3071924"/>
            <a:ext cx="326008" cy="363028"/>
            <a:chOff x="731647" y="573573"/>
            <a:chExt cx="635100" cy="734640"/>
          </a:xfrm>
        </p:grpSpPr>
        <p:grpSp>
          <p:nvGrpSpPr>
            <p:cNvPr id="563" name="Google Shape;2107;p37">
              <a:extLst>
                <a:ext uri="{FF2B5EF4-FFF2-40B4-BE49-F238E27FC236}">
                  <a16:creationId xmlns:a16="http://schemas.microsoft.com/office/drawing/2014/main" id="{71B2B8B1-1054-9DC3-FAFC-B8E1878B8815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568" name="Google Shape;2108;p37">
                <a:extLst>
                  <a:ext uri="{FF2B5EF4-FFF2-40B4-BE49-F238E27FC236}">
                    <a16:creationId xmlns:a16="http://schemas.microsoft.com/office/drawing/2014/main" id="{1283C5F3-CF11-C584-2375-E4556E9C4AA1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2109;p37">
                <a:extLst>
                  <a:ext uri="{FF2B5EF4-FFF2-40B4-BE49-F238E27FC236}">
                    <a16:creationId xmlns:a16="http://schemas.microsoft.com/office/drawing/2014/main" id="{BB2AEA17-65EC-9E41-007B-8AAB6EEBAB59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2110;p37">
              <a:extLst>
                <a:ext uri="{FF2B5EF4-FFF2-40B4-BE49-F238E27FC236}">
                  <a16:creationId xmlns:a16="http://schemas.microsoft.com/office/drawing/2014/main" id="{FD974383-D519-8778-8E36-8CC58574D8F3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565" name="Google Shape;2111;p37">
                <a:extLst>
                  <a:ext uri="{FF2B5EF4-FFF2-40B4-BE49-F238E27FC236}">
                    <a16:creationId xmlns:a16="http://schemas.microsoft.com/office/drawing/2014/main" id="{4D35D33F-ABBD-AFD1-61FE-B54E31747E6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66" name="Google Shape;2112;p37">
                <a:extLst>
                  <a:ext uri="{FF2B5EF4-FFF2-40B4-BE49-F238E27FC236}">
                    <a16:creationId xmlns:a16="http://schemas.microsoft.com/office/drawing/2014/main" id="{70E7DC39-1FE0-4AF8-02D4-8EFCBCB6C23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67" name="Google Shape;2113;p37">
                <a:extLst>
                  <a:ext uri="{FF2B5EF4-FFF2-40B4-BE49-F238E27FC236}">
                    <a16:creationId xmlns:a16="http://schemas.microsoft.com/office/drawing/2014/main" id="{1B34EB31-D777-D2AA-7FF7-119498BB37A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570" name="Google Shape;2140;p37">
            <a:extLst>
              <a:ext uri="{FF2B5EF4-FFF2-40B4-BE49-F238E27FC236}">
                <a16:creationId xmlns:a16="http://schemas.microsoft.com/office/drawing/2014/main" id="{ED7FB491-EC31-F318-DABE-0094AD6FA26A}"/>
              </a:ext>
            </a:extLst>
          </p:cNvPr>
          <p:cNvSpPr txBox="1">
            <a:spLocks/>
          </p:cNvSpPr>
          <p:nvPr/>
        </p:nvSpPr>
        <p:spPr>
          <a:xfrm>
            <a:off x="3938456" y="2985382"/>
            <a:ext cx="4622305" cy="44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 rtl="1">
              <a:lnSpc>
                <a:spcPct val="115000"/>
              </a:lnSpc>
            </a:pPr>
            <a:r>
              <a:rPr lang="fa-I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برسی الگوریتم تکامل عصبی عمیق در حل مسائل</a:t>
            </a:r>
            <a:endParaRPr lang="en-US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71" name="Google Shape;2106;p37">
            <a:extLst>
              <a:ext uri="{FF2B5EF4-FFF2-40B4-BE49-F238E27FC236}">
                <a16:creationId xmlns:a16="http://schemas.microsoft.com/office/drawing/2014/main" id="{C12B2415-006A-64DD-DA5B-016E4B41AC63}"/>
              </a:ext>
            </a:extLst>
          </p:cNvPr>
          <p:cNvGrpSpPr/>
          <p:nvPr/>
        </p:nvGrpSpPr>
        <p:grpSpPr>
          <a:xfrm>
            <a:off x="8183441" y="3519011"/>
            <a:ext cx="227950" cy="275221"/>
            <a:chOff x="731647" y="573573"/>
            <a:chExt cx="635100" cy="734640"/>
          </a:xfrm>
        </p:grpSpPr>
        <p:grpSp>
          <p:nvGrpSpPr>
            <p:cNvPr id="572" name="Google Shape;2107;p37">
              <a:extLst>
                <a:ext uri="{FF2B5EF4-FFF2-40B4-BE49-F238E27FC236}">
                  <a16:creationId xmlns:a16="http://schemas.microsoft.com/office/drawing/2014/main" id="{03FCBEA6-9385-CD67-87E2-873D54EE8FA9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577" name="Google Shape;2108;p37">
                <a:extLst>
                  <a:ext uri="{FF2B5EF4-FFF2-40B4-BE49-F238E27FC236}">
                    <a16:creationId xmlns:a16="http://schemas.microsoft.com/office/drawing/2014/main" id="{8403BA8B-DB45-F089-89A3-9CBB7D4A663B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2109;p37">
                <a:extLst>
                  <a:ext uri="{FF2B5EF4-FFF2-40B4-BE49-F238E27FC236}">
                    <a16:creationId xmlns:a16="http://schemas.microsoft.com/office/drawing/2014/main" id="{81EB69BC-17A2-E960-4649-0254557CF3F1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2110;p37">
              <a:extLst>
                <a:ext uri="{FF2B5EF4-FFF2-40B4-BE49-F238E27FC236}">
                  <a16:creationId xmlns:a16="http://schemas.microsoft.com/office/drawing/2014/main" id="{AB62AE7A-8B61-6E33-EA5B-3609E853D6CF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574" name="Google Shape;2111;p37">
                <a:extLst>
                  <a:ext uri="{FF2B5EF4-FFF2-40B4-BE49-F238E27FC236}">
                    <a16:creationId xmlns:a16="http://schemas.microsoft.com/office/drawing/2014/main" id="{FDAA2156-5659-CD51-3A4C-17CCCB0AFB22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75" name="Google Shape;2112;p37">
                <a:extLst>
                  <a:ext uri="{FF2B5EF4-FFF2-40B4-BE49-F238E27FC236}">
                    <a16:creationId xmlns:a16="http://schemas.microsoft.com/office/drawing/2014/main" id="{71B3AB0A-F9C2-EA34-734B-371BE114E9E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76" name="Google Shape;2113;p37">
                <a:extLst>
                  <a:ext uri="{FF2B5EF4-FFF2-40B4-BE49-F238E27FC236}">
                    <a16:creationId xmlns:a16="http://schemas.microsoft.com/office/drawing/2014/main" id="{78D8AA60-7B54-F13D-2397-955B540D8621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579" name="Google Shape;2140;p37">
            <a:extLst>
              <a:ext uri="{FF2B5EF4-FFF2-40B4-BE49-F238E27FC236}">
                <a16:creationId xmlns:a16="http://schemas.microsoft.com/office/drawing/2014/main" id="{F085B71A-4143-6E82-27C9-F1888BD37C10}"/>
              </a:ext>
            </a:extLst>
          </p:cNvPr>
          <p:cNvSpPr txBox="1">
            <a:spLocks/>
          </p:cNvSpPr>
          <p:nvPr/>
        </p:nvSpPr>
        <p:spPr>
          <a:xfrm>
            <a:off x="5834146" y="3393095"/>
            <a:ext cx="2357081" cy="44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 rtl="1">
              <a:lnSpc>
                <a:spcPct val="115000"/>
              </a:lnSpc>
            </a:pPr>
            <a:r>
              <a:rPr lang="fa-IR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شبیه سازی انسان نما دوپا</a:t>
            </a:r>
            <a:endParaRPr lang="en-US"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7" name="Google Shape;1690;p35">
            <a:extLst>
              <a:ext uri="{FF2B5EF4-FFF2-40B4-BE49-F238E27FC236}">
                <a16:creationId xmlns:a16="http://schemas.microsoft.com/office/drawing/2014/main" id="{99AB177F-37C9-78F9-FEC7-F9C8E0D7D30B}"/>
              </a:ext>
            </a:extLst>
          </p:cNvPr>
          <p:cNvGrpSpPr/>
          <p:nvPr/>
        </p:nvGrpSpPr>
        <p:grpSpPr>
          <a:xfrm>
            <a:off x="48406" y="1977862"/>
            <a:ext cx="4203124" cy="3138434"/>
            <a:chOff x="469775" y="238125"/>
            <a:chExt cx="6679425" cy="5229600"/>
          </a:xfrm>
        </p:grpSpPr>
        <p:sp>
          <p:nvSpPr>
            <p:cNvPr id="278" name="Google Shape;1691;p35">
              <a:extLst>
                <a:ext uri="{FF2B5EF4-FFF2-40B4-BE49-F238E27FC236}">
                  <a16:creationId xmlns:a16="http://schemas.microsoft.com/office/drawing/2014/main" id="{79D02464-1FE7-D235-8DC4-6342A78A6DAF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692;p35">
              <a:extLst>
                <a:ext uri="{FF2B5EF4-FFF2-40B4-BE49-F238E27FC236}">
                  <a16:creationId xmlns:a16="http://schemas.microsoft.com/office/drawing/2014/main" id="{292668DB-0CFD-3217-A74C-6EBE839FD5ED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693;p35">
              <a:extLst>
                <a:ext uri="{FF2B5EF4-FFF2-40B4-BE49-F238E27FC236}">
                  <a16:creationId xmlns:a16="http://schemas.microsoft.com/office/drawing/2014/main" id="{6BE4AABB-E489-E9A0-4828-55FE12D72428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694;p35">
              <a:extLst>
                <a:ext uri="{FF2B5EF4-FFF2-40B4-BE49-F238E27FC236}">
                  <a16:creationId xmlns:a16="http://schemas.microsoft.com/office/drawing/2014/main" id="{C61DB126-F0B8-B946-5D3D-F4FB9D374DEC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695;p35">
              <a:extLst>
                <a:ext uri="{FF2B5EF4-FFF2-40B4-BE49-F238E27FC236}">
                  <a16:creationId xmlns:a16="http://schemas.microsoft.com/office/drawing/2014/main" id="{0753079F-F10A-9CAA-CB86-97E96F257F7E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696;p35">
              <a:extLst>
                <a:ext uri="{FF2B5EF4-FFF2-40B4-BE49-F238E27FC236}">
                  <a16:creationId xmlns:a16="http://schemas.microsoft.com/office/drawing/2014/main" id="{FFA7979D-2780-8F92-1F1C-B71F7E5DE8D6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697;p35">
              <a:extLst>
                <a:ext uri="{FF2B5EF4-FFF2-40B4-BE49-F238E27FC236}">
                  <a16:creationId xmlns:a16="http://schemas.microsoft.com/office/drawing/2014/main" id="{4A855EC2-296E-E2EE-3F26-FB9A9AD166A9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698;p35">
              <a:extLst>
                <a:ext uri="{FF2B5EF4-FFF2-40B4-BE49-F238E27FC236}">
                  <a16:creationId xmlns:a16="http://schemas.microsoft.com/office/drawing/2014/main" id="{6B89FD94-996C-55EF-9D0A-9FF6BD93B0E0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699;p35">
              <a:extLst>
                <a:ext uri="{FF2B5EF4-FFF2-40B4-BE49-F238E27FC236}">
                  <a16:creationId xmlns:a16="http://schemas.microsoft.com/office/drawing/2014/main" id="{F5AAC42C-AF17-213E-6436-D7B40041E9CC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700;p35">
              <a:extLst>
                <a:ext uri="{FF2B5EF4-FFF2-40B4-BE49-F238E27FC236}">
                  <a16:creationId xmlns:a16="http://schemas.microsoft.com/office/drawing/2014/main" id="{88BC8484-3FA4-ECD8-F014-D51DE398B724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701;p35">
              <a:extLst>
                <a:ext uri="{FF2B5EF4-FFF2-40B4-BE49-F238E27FC236}">
                  <a16:creationId xmlns:a16="http://schemas.microsoft.com/office/drawing/2014/main" id="{15D5A50D-86E8-66D2-24AE-67F9E4C6F864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702;p35">
              <a:extLst>
                <a:ext uri="{FF2B5EF4-FFF2-40B4-BE49-F238E27FC236}">
                  <a16:creationId xmlns:a16="http://schemas.microsoft.com/office/drawing/2014/main" id="{565B9CE2-5C5A-F24B-F137-D15D86770BB0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703;p35">
              <a:extLst>
                <a:ext uri="{FF2B5EF4-FFF2-40B4-BE49-F238E27FC236}">
                  <a16:creationId xmlns:a16="http://schemas.microsoft.com/office/drawing/2014/main" id="{1CD2B29E-6B90-35F4-87D0-6E2BF94FAD34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704;p35">
              <a:extLst>
                <a:ext uri="{FF2B5EF4-FFF2-40B4-BE49-F238E27FC236}">
                  <a16:creationId xmlns:a16="http://schemas.microsoft.com/office/drawing/2014/main" id="{E703EFBC-EFAE-FADC-6153-E1B8B019BCD1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705;p35">
              <a:extLst>
                <a:ext uri="{FF2B5EF4-FFF2-40B4-BE49-F238E27FC236}">
                  <a16:creationId xmlns:a16="http://schemas.microsoft.com/office/drawing/2014/main" id="{4B4FE2E7-9246-FDBB-BB94-F8BF7C28021F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706;p35">
              <a:extLst>
                <a:ext uri="{FF2B5EF4-FFF2-40B4-BE49-F238E27FC236}">
                  <a16:creationId xmlns:a16="http://schemas.microsoft.com/office/drawing/2014/main" id="{4D58C470-DF6D-4E1B-C515-87D5201A3D6A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707;p35">
              <a:extLst>
                <a:ext uri="{FF2B5EF4-FFF2-40B4-BE49-F238E27FC236}">
                  <a16:creationId xmlns:a16="http://schemas.microsoft.com/office/drawing/2014/main" id="{6930474C-F36C-3726-AEF5-D00061B64F0D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708;p35">
              <a:extLst>
                <a:ext uri="{FF2B5EF4-FFF2-40B4-BE49-F238E27FC236}">
                  <a16:creationId xmlns:a16="http://schemas.microsoft.com/office/drawing/2014/main" id="{8D5A2A3F-69C0-509E-ECEB-BF7DC1E13E1C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709;p35">
              <a:extLst>
                <a:ext uri="{FF2B5EF4-FFF2-40B4-BE49-F238E27FC236}">
                  <a16:creationId xmlns:a16="http://schemas.microsoft.com/office/drawing/2014/main" id="{F44EEF20-C05E-7C3A-9ADF-F646689F8EA1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710;p35">
              <a:extLst>
                <a:ext uri="{FF2B5EF4-FFF2-40B4-BE49-F238E27FC236}">
                  <a16:creationId xmlns:a16="http://schemas.microsoft.com/office/drawing/2014/main" id="{5C99D7D8-8E7C-1012-7D9E-F8014B8D854E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711;p35">
              <a:extLst>
                <a:ext uri="{FF2B5EF4-FFF2-40B4-BE49-F238E27FC236}">
                  <a16:creationId xmlns:a16="http://schemas.microsoft.com/office/drawing/2014/main" id="{AD46F553-DF08-9B7E-D5FA-C9069F7AF7E2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712;p35">
              <a:extLst>
                <a:ext uri="{FF2B5EF4-FFF2-40B4-BE49-F238E27FC236}">
                  <a16:creationId xmlns:a16="http://schemas.microsoft.com/office/drawing/2014/main" id="{96247BA4-EEE9-1A72-9AB0-08A6F3235149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713;p35">
              <a:extLst>
                <a:ext uri="{FF2B5EF4-FFF2-40B4-BE49-F238E27FC236}">
                  <a16:creationId xmlns:a16="http://schemas.microsoft.com/office/drawing/2014/main" id="{6EBAB4B0-14B8-A93A-8782-13636B67863C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714;p35">
              <a:extLst>
                <a:ext uri="{FF2B5EF4-FFF2-40B4-BE49-F238E27FC236}">
                  <a16:creationId xmlns:a16="http://schemas.microsoft.com/office/drawing/2014/main" id="{62169836-487B-9294-FD4B-354EC25D26B9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715;p35">
              <a:extLst>
                <a:ext uri="{FF2B5EF4-FFF2-40B4-BE49-F238E27FC236}">
                  <a16:creationId xmlns:a16="http://schemas.microsoft.com/office/drawing/2014/main" id="{04C6CB42-C920-9901-E71D-1ECEC466CC0C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716;p35">
              <a:extLst>
                <a:ext uri="{FF2B5EF4-FFF2-40B4-BE49-F238E27FC236}">
                  <a16:creationId xmlns:a16="http://schemas.microsoft.com/office/drawing/2014/main" id="{83730060-BC95-69B4-6EF6-79A30437257B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717;p35">
              <a:extLst>
                <a:ext uri="{FF2B5EF4-FFF2-40B4-BE49-F238E27FC236}">
                  <a16:creationId xmlns:a16="http://schemas.microsoft.com/office/drawing/2014/main" id="{5106F311-3357-8B35-3324-1F308039049F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718;p35">
              <a:extLst>
                <a:ext uri="{FF2B5EF4-FFF2-40B4-BE49-F238E27FC236}">
                  <a16:creationId xmlns:a16="http://schemas.microsoft.com/office/drawing/2014/main" id="{602FF473-373E-2AD1-BC4D-D85D0D706C27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719;p35">
              <a:extLst>
                <a:ext uri="{FF2B5EF4-FFF2-40B4-BE49-F238E27FC236}">
                  <a16:creationId xmlns:a16="http://schemas.microsoft.com/office/drawing/2014/main" id="{D2A7B584-7A90-9A10-872E-CFF992B91107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720;p35">
              <a:extLst>
                <a:ext uri="{FF2B5EF4-FFF2-40B4-BE49-F238E27FC236}">
                  <a16:creationId xmlns:a16="http://schemas.microsoft.com/office/drawing/2014/main" id="{E884ED53-6E00-31F4-F22D-45AE45ED4B13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721;p35">
              <a:extLst>
                <a:ext uri="{FF2B5EF4-FFF2-40B4-BE49-F238E27FC236}">
                  <a16:creationId xmlns:a16="http://schemas.microsoft.com/office/drawing/2014/main" id="{DBEB9F84-DC9B-0CE2-9574-3C8DF2928255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722;p35">
              <a:extLst>
                <a:ext uri="{FF2B5EF4-FFF2-40B4-BE49-F238E27FC236}">
                  <a16:creationId xmlns:a16="http://schemas.microsoft.com/office/drawing/2014/main" id="{A559BFC7-6962-CF03-9A58-AFDF88FEE6A7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723;p35">
              <a:extLst>
                <a:ext uri="{FF2B5EF4-FFF2-40B4-BE49-F238E27FC236}">
                  <a16:creationId xmlns:a16="http://schemas.microsoft.com/office/drawing/2014/main" id="{14292264-007B-CD3F-C1AE-6E8486003762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724;p35">
              <a:extLst>
                <a:ext uri="{FF2B5EF4-FFF2-40B4-BE49-F238E27FC236}">
                  <a16:creationId xmlns:a16="http://schemas.microsoft.com/office/drawing/2014/main" id="{2178BC4E-6517-4F8D-6BB0-E1A556454DA1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725;p35">
              <a:extLst>
                <a:ext uri="{FF2B5EF4-FFF2-40B4-BE49-F238E27FC236}">
                  <a16:creationId xmlns:a16="http://schemas.microsoft.com/office/drawing/2014/main" id="{9E6891B0-DD15-21A2-5207-82E57BCE498D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726;p35">
              <a:extLst>
                <a:ext uri="{FF2B5EF4-FFF2-40B4-BE49-F238E27FC236}">
                  <a16:creationId xmlns:a16="http://schemas.microsoft.com/office/drawing/2014/main" id="{400C398C-BFBA-A2A1-3962-FAEEFDFB322B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727;p35">
              <a:extLst>
                <a:ext uri="{FF2B5EF4-FFF2-40B4-BE49-F238E27FC236}">
                  <a16:creationId xmlns:a16="http://schemas.microsoft.com/office/drawing/2014/main" id="{9D133AA6-E4B8-B6F7-F82E-A9C558901B8C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728;p35">
              <a:extLst>
                <a:ext uri="{FF2B5EF4-FFF2-40B4-BE49-F238E27FC236}">
                  <a16:creationId xmlns:a16="http://schemas.microsoft.com/office/drawing/2014/main" id="{6C99CB31-53E7-5343-1F3B-1302ECA9CBBE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729;p35">
              <a:extLst>
                <a:ext uri="{FF2B5EF4-FFF2-40B4-BE49-F238E27FC236}">
                  <a16:creationId xmlns:a16="http://schemas.microsoft.com/office/drawing/2014/main" id="{7E49A279-8E55-4E84-6ED8-D13291DECC88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730;p35">
              <a:extLst>
                <a:ext uri="{FF2B5EF4-FFF2-40B4-BE49-F238E27FC236}">
                  <a16:creationId xmlns:a16="http://schemas.microsoft.com/office/drawing/2014/main" id="{18F466D0-BE5C-AB9A-13F8-2787EF476108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731;p35">
              <a:extLst>
                <a:ext uri="{FF2B5EF4-FFF2-40B4-BE49-F238E27FC236}">
                  <a16:creationId xmlns:a16="http://schemas.microsoft.com/office/drawing/2014/main" id="{7120FC05-FFBE-82D6-C33F-5E522E30DDA2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732;p35">
              <a:extLst>
                <a:ext uri="{FF2B5EF4-FFF2-40B4-BE49-F238E27FC236}">
                  <a16:creationId xmlns:a16="http://schemas.microsoft.com/office/drawing/2014/main" id="{99F2887C-0BD9-5E53-0F4E-795B0F596EAE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733;p35">
              <a:extLst>
                <a:ext uri="{FF2B5EF4-FFF2-40B4-BE49-F238E27FC236}">
                  <a16:creationId xmlns:a16="http://schemas.microsoft.com/office/drawing/2014/main" id="{D74B43CF-6A4D-2CDF-EAAB-72256C52EDB3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734;p35">
              <a:extLst>
                <a:ext uri="{FF2B5EF4-FFF2-40B4-BE49-F238E27FC236}">
                  <a16:creationId xmlns:a16="http://schemas.microsoft.com/office/drawing/2014/main" id="{4CB7FCA7-2A65-BDB4-2DC9-9EBB97DCC585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735;p35">
              <a:extLst>
                <a:ext uri="{FF2B5EF4-FFF2-40B4-BE49-F238E27FC236}">
                  <a16:creationId xmlns:a16="http://schemas.microsoft.com/office/drawing/2014/main" id="{5D1F9337-6F8A-FB31-414E-B3E05BD13806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736;p35">
              <a:extLst>
                <a:ext uri="{FF2B5EF4-FFF2-40B4-BE49-F238E27FC236}">
                  <a16:creationId xmlns:a16="http://schemas.microsoft.com/office/drawing/2014/main" id="{FDB0B155-4BCA-5667-5E9D-31877D252054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737;p35">
              <a:extLst>
                <a:ext uri="{FF2B5EF4-FFF2-40B4-BE49-F238E27FC236}">
                  <a16:creationId xmlns:a16="http://schemas.microsoft.com/office/drawing/2014/main" id="{23D8C968-82D9-2529-09A9-0BFB170247DD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738;p35">
              <a:extLst>
                <a:ext uri="{FF2B5EF4-FFF2-40B4-BE49-F238E27FC236}">
                  <a16:creationId xmlns:a16="http://schemas.microsoft.com/office/drawing/2014/main" id="{322BE87D-84E7-5AA1-2593-9FB28015E581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739;p35">
              <a:extLst>
                <a:ext uri="{FF2B5EF4-FFF2-40B4-BE49-F238E27FC236}">
                  <a16:creationId xmlns:a16="http://schemas.microsoft.com/office/drawing/2014/main" id="{B994FC7E-D8B9-62E0-BCBF-764AF073088A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740;p35">
              <a:extLst>
                <a:ext uri="{FF2B5EF4-FFF2-40B4-BE49-F238E27FC236}">
                  <a16:creationId xmlns:a16="http://schemas.microsoft.com/office/drawing/2014/main" id="{93CFB7AD-FEA1-3607-E04F-70108A85B131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741;p35">
              <a:extLst>
                <a:ext uri="{FF2B5EF4-FFF2-40B4-BE49-F238E27FC236}">
                  <a16:creationId xmlns:a16="http://schemas.microsoft.com/office/drawing/2014/main" id="{E037195C-504D-CD3A-DE15-191F2E030C63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742;p35">
              <a:extLst>
                <a:ext uri="{FF2B5EF4-FFF2-40B4-BE49-F238E27FC236}">
                  <a16:creationId xmlns:a16="http://schemas.microsoft.com/office/drawing/2014/main" id="{3C958459-9B46-7096-9CC8-649CEB6F89EB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743;p35">
              <a:extLst>
                <a:ext uri="{FF2B5EF4-FFF2-40B4-BE49-F238E27FC236}">
                  <a16:creationId xmlns:a16="http://schemas.microsoft.com/office/drawing/2014/main" id="{B5E2D5D8-8363-D50A-70D8-9C2E5B2B084D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744;p35">
              <a:extLst>
                <a:ext uri="{FF2B5EF4-FFF2-40B4-BE49-F238E27FC236}">
                  <a16:creationId xmlns:a16="http://schemas.microsoft.com/office/drawing/2014/main" id="{1A9AB3E3-F29D-E616-BE38-6D20B35E46EE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745;p35">
              <a:extLst>
                <a:ext uri="{FF2B5EF4-FFF2-40B4-BE49-F238E27FC236}">
                  <a16:creationId xmlns:a16="http://schemas.microsoft.com/office/drawing/2014/main" id="{04D91EEC-3BB5-277D-8A7D-40BD9EBDF1B8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746;p35">
              <a:extLst>
                <a:ext uri="{FF2B5EF4-FFF2-40B4-BE49-F238E27FC236}">
                  <a16:creationId xmlns:a16="http://schemas.microsoft.com/office/drawing/2014/main" id="{25937579-1988-4918-54D6-52EA0A5BC6C7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747;p35">
              <a:extLst>
                <a:ext uri="{FF2B5EF4-FFF2-40B4-BE49-F238E27FC236}">
                  <a16:creationId xmlns:a16="http://schemas.microsoft.com/office/drawing/2014/main" id="{D3EB7568-0D74-59FF-151A-6EA44901307A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748;p35">
              <a:extLst>
                <a:ext uri="{FF2B5EF4-FFF2-40B4-BE49-F238E27FC236}">
                  <a16:creationId xmlns:a16="http://schemas.microsoft.com/office/drawing/2014/main" id="{054F030F-716B-3FE1-A05C-D5D2A88FF674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749;p35">
              <a:extLst>
                <a:ext uri="{FF2B5EF4-FFF2-40B4-BE49-F238E27FC236}">
                  <a16:creationId xmlns:a16="http://schemas.microsoft.com/office/drawing/2014/main" id="{450D2509-61C8-8846-3526-B14B579F19FF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750;p35">
              <a:extLst>
                <a:ext uri="{FF2B5EF4-FFF2-40B4-BE49-F238E27FC236}">
                  <a16:creationId xmlns:a16="http://schemas.microsoft.com/office/drawing/2014/main" id="{F152A176-902A-12B8-6F79-23ECB4C8687E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751;p35">
              <a:extLst>
                <a:ext uri="{FF2B5EF4-FFF2-40B4-BE49-F238E27FC236}">
                  <a16:creationId xmlns:a16="http://schemas.microsoft.com/office/drawing/2014/main" id="{2BE94F96-25D3-9BBF-CE16-5AC6F929D012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752;p35">
              <a:extLst>
                <a:ext uri="{FF2B5EF4-FFF2-40B4-BE49-F238E27FC236}">
                  <a16:creationId xmlns:a16="http://schemas.microsoft.com/office/drawing/2014/main" id="{F7E6C1F2-F108-2299-6A89-0E05499614D1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753;p35">
              <a:extLst>
                <a:ext uri="{FF2B5EF4-FFF2-40B4-BE49-F238E27FC236}">
                  <a16:creationId xmlns:a16="http://schemas.microsoft.com/office/drawing/2014/main" id="{44E69CF5-7F5B-9515-C17D-7E605C17C57B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754;p35">
              <a:extLst>
                <a:ext uri="{FF2B5EF4-FFF2-40B4-BE49-F238E27FC236}">
                  <a16:creationId xmlns:a16="http://schemas.microsoft.com/office/drawing/2014/main" id="{6BB05D59-9B7A-AD15-B07E-3A41B5845101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755;p35">
              <a:extLst>
                <a:ext uri="{FF2B5EF4-FFF2-40B4-BE49-F238E27FC236}">
                  <a16:creationId xmlns:a16="http://schemas.microsoft.com/office/drawing/2014/main" id="{B98CA798-288D-98FD-BED3-4B1C5A3A24E7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756;p35">
              <a:extLst>
                <a:ext uri="{FF2B5EF4-FFF2-40B4-BE49-F238E27FC236}">
                  <a16:creationId xmlns:a16="http://schemas.microsoft.com/office/drawing/2014/main" id="{E2D807B0-8FA7-87D3-5808-E19E723E80A4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757;p35">
              <a:extLst>
                <a:ext uri="{FF2B5EF4-FFF2-40B4-BE49-F238E27FC236}">
                  <a16:creationId xmlns:a16="http://schemas.microsoft.com/office/drawing/2014/main" id="{D31A270C-575E-4D5E-8F84-35B0C6FBB7EF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758;p35">
              <a:extLst>
                <a:ext uri="{FF2B5EF4-FFF2-40B4-BE49-F238E27FC236}">
                  <a16:creationId xmlns:a16="http://schemas.microsoft.com/office/drawing/2014/main" id="{D2A60823-F341-B02F-D5F0-1FA9EF522FE7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759;p35">
              <a:extLst>
                <a:ext uri="{FF2B5EF4-FFF2-40B4-BE49-F238E27FC236}">
                  <a16:creationId xmlns:a16="http://schemas.microsoft.com/office/drawing/2014/main" id="{2B6017AF-D597-46F8-DDC6-101D60E4C490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760;p35">
              <a:extLst>
                <a:ext uri="{FF2B5EF4-FFF2-40B4-BE49-F238E27FC236}">
                  <a16:creationId xmlns:a16="http://schemas.microsoft.com/office/drawing/2014/main" id="{BBBD8D32-3CEE-957E-0B36-82C04AA9509E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761;p35">
              <a:extLst>
                <a:ext uri="{FF2B5EF4-FFF2-40B4-BE49-F238E27FC236}">
                  <a16:creationId xmlns:a16="http://schemas.microsoft.com/office/drawing/2014/main" id="{B1A99AEE-ADD2-E53A-DF01-B4DCD94F90E7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762;p35">
              <a:extLst>
                <a:ext uri="{FF2B5EF4-FFF2-40B4-BE49-F238E27FC236}">
                  <a16:creationId xmlns:a16="http://schemas.microsoft.com/office/drawing/2014/main" id="{B94C226C-F945-61D6-6BAB-19BF93E433BE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763;p35">
              <a:extLst>
                <a:ext uri="{FF2B5EF4-FFF2-40B4-BE49-F238E27FC236}">
                  <a16:creationId xmlns:a16="http://schemas.microsoft.com/office/drawing/2014/main" id="{B3A74426-9068-CFEE-ABCE-D809B913B034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764;p35">
              <a:extLst>
                <a:ext uri="{FF2B5EF4-FFF2-40B4-BE49-F238E27FC236}">
                  <a16:creationId xmlns:a16="http://schemas.microsoft.com/office/drawing/2014/main" id="{277550A7-C693-173C-8BB5-2263FCB07614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765;p35">
              <a:extLst>
                <a:ext uri="{FF2B5EF4-FFF2-40B4-BE49-F238E27FC236}">
                  <a16:creationId xmlns:a16="http://schemas.microsoft.com/office/drawing/2014/main" id="{5286259D-D366-6736-138E-E457C54AE3A9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766;p35">
              <a:extLst>
                <a:ext uri="{FF2B5EF4-FFF2-40B4-BE49-F238E27FC236}">
                  <a16:creationId xmlns:a16="http://schemas.microsoft.com/office/drawing/2014/main" id="{65B7CC98-FC29-87B0-6DCC-FE28DFF6F0FD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767;p35">
              <a:extLst>
                <a:ext uri="{FF2B5EF4-FFF2-40B4-BE49-F238E27FC236}">
                  <a16:creationId xmlns:a16="http://schemas.microsoft.com/office/drawing/2014/main" id="{FAAFB714-A94A-36C1-79D8-500C2CA8CFBE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768;p35">
              <a:extLst>
                <a:ext uri="{FF2B5EF4-FFF2-40B4-BE49-F238E27FC236}">
                  <a16:creationId xmlns:a16="http://schemas.microsoft.com/office/drawing/2014/main" id="{E11FF19A-AB6E-51E3-D645-1B24E3ED5AC0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769;p35">
              <a:extLst>
                <a:ext uri="{FF2B5EF4-FFF2-40B4-BE49-F238E27FC236}">
                  <a16:creationId xmlns:a16="http://schemas.microsoft.com/office/drawing/2014/main" id="{8FC48443-53D8-C3E4-0C41-D7C7E2F5DCE7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770;p35">
              <a:extLst>
                <a:ext uri="{FF2B5EF4-FFF2-40B4-BE49-F238E27FC236}">
                  <a16:creationId xmlns:a16="http://schemas.microsoft.com/office/drawing/2014/main" id="{9C024E91-3DE3-112D-9CCF-34049511B16F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771;p35">
              <a:extLst>
                <a:ext uri="{FF2B5EF4-FFF2-40B4-BE49-F238E27FC236}">
                  <a16:creationId xmlns:a16="http://schemas.microsoft.com/office/drawing/2014/main" id="{CE73FC73-66EC-0622-BEF1-C20E90F61017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772;p35">
              <a:extLst>
                <a:ext uri="{FF2B5EF4-FFF2-40B4-BE49-F238E27FC236}">
                  <a16:creationId xmlns:a16="http://schemas.microsoft.com/office/drawing/2014/main" id="{BE2F5874-30F4-0680-B3BC-FA2B072580EE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773;p35">
              <a:extLst>
                <a:ext uri="{FF2B5EF4-FFF2-40B4-BE49-F238E27FC236}">
                  <a16:creationId xmlns:a16="http://schemas.microsoft.com/office/drawing/2014/main" id="{D65912EF-226D-2586-16F3-E9D6DB8D6ECE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774;p35">
              <a:extLst>
                <a:ext uri="{FF2B5EF4-FFF2-40B4-BE49-F238E27FC236}">
                  <a16:creationId xmlns:a16="http://schemas.microsoft.com/office/drawing/2014/main" id="{A80EEC68-583D-615D-475C-38AED179EE66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775;p35">
              <a:extLst>
                <a:ext uri="{FF2B5EF4-FFF2-40B4-BE49-F238E27FC236}">
                  <a16:creationId xmlns:a16="http://schemas.microsoft.com/office/drawing/2014/main" id="{6EF1567F-7E0F-3F02-91A9-EA39C4A91E45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776;p35">
              <a:extLst>
                <a:ext uri="{FF2B5EF4-FFF2-40B4-BE49-F238E27FC236}">
                  <a16:creationId xmlns:a16="http://schemas.microsoft.com/office/drawing/2014/main" id="{B81B9ED3-89D4-F7A4-8B6D-792BD7F7EDFA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777;p35">
              <a:extLst>
                <a:ext uri="{FF2B5EF4-FFF2-40B4-BE49-F238E27FC236}">
                  <a16:creationId xmlns:a16="http://schemas.microsoft.com/office/drawing/2014/main" id="{03CCFB44-1986-E208-073B-F727F79074BB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778;p35">
              <a:extLst>
                <a:ext uri="{FF2B5EF4-FFF2-40B4-BE49-F238E27FC236}">
                  <a16:creationId xmlns:a16="http://schemas.microsoft.com/office/drawing/2014/main" id="{2366BB8A-3533-7B8F-BD86-9C813FF7B08B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779;p35">
              <a:extLst>
                <a:ext uri="{FF2B5EF4-FFF2-40B4-BE49-F238E27FC236}">
                  <a16:creationId xmlns:a16="http://schemas.microsoft.com/office/drawing/2014/main" id="{A9957704-586B-11FE-5565-F242C0D06DC8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780;p35">
              <a:extLst>
                <a:ext uri="{FF2B5EF4-FFF2-40B4-BE49-F238E27FC236}">
                  <a16:creationId xmlns:a16="http://schemas.microsoft.com/office/drawing/2014/main" id="{A1A97931-25E1-4F76-2D7A-C5BB8D6B7C65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781;p35">
              <a:extLst>
                <a:ext uri="{FF2B5EF4-FFF2-40B4-BE49-F238E27FC236}">
                  <a16:creationId xmlns:a16="http://schemas.microsoft.com/office/drawing/2014/main" id="{EA5B3145-2115-0147-054F-552CDAA06937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782;p35">
              <a:extLst>
                <a:ext uri="{FF2B5EF4-FFF2-40B4-BE49-F238E27FC236}">
                  <a16:creationId xmlns:a16="http://schemas.microsoft.com/office/drawing/2014/main" id="{8E46D742-78A2-CEDF-AFAB-0CF2DD3CBB6E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783;p35">
              <a:extLst>
                <a:ext uri="{FF2B5EF4-FFF2-40B4-BE49-F238E27FC236}">
                  <a16:creationId xmlns:a16="http://schemas.microsoft.com/office/drawing/2014/main" id="{72DE983F-4096-DCA7-0E10-1CD07120DCD5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784;p35">
              <a:extLst>
                <a:ext uri="{FF2B5EF4-FFF2-40B4-BE49-F238E27FC236}">
                  <a16:creationId xmlns:a16="http://schemas.microsoft.com/office/drawing/2014/main" id="{02556354-8451-D075-68D6-D80405AD408D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785;p35">
              <a:extLst>
                <a:ext uri="{FF2B5EF4-FFF2-40B4-BE49-F238E27FC236}">
                  <a16:creationId xmlns:a16="http://schemas.microsoft.com/office/drawing/2014/main" id="{F7F33226-3EF7-AA37-F6BC-E261E684723F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786;p35">
              <a:extLst>
                <a:ext uri="{FF2B5EF4-FFF2-40B4-BE49-F238E27FC236}">
                  <a16:creationId xmlns:a16="http://schemas.microsoft.com/office/drawing/2014/main" id="{8AEDB496-9FA4-3886-859F-FA6C207E4823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787;p35">
              <a:extLst>
                <a:ext uri="{FF2B5EF4-FFF2-40B4-BE49-F238E27FC236}">
                  <a16:creationId xmlns:a16="http://schemas.microsoft.com/office/drawing/2014/main" id="{336C193D-9971-95E6-8EF8-1D31792FF5A9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788;p35">
              <a:extLst>
                <a:ext uri="{FF2B5EF4-FFF2-40B4-BE49-F238E27FC236}">
                  <a16:creationId xmlns:a16="http://schemas.microsoft.com/office/drawing/2014/main" id="{4ED06928-52B1-2D86-08B5-72B3932B4180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789;p35">
              <a:extLst>
                <a:ext uri="{FF2B5EF4-FFF2-40B4-BE49-F238E27FC236}">
                  <a16:creationId xmlns:a16="http://schemas.microsoft.com/office/drawing/2014/main" id="{2B87EBAD-EB2C-921F-B7C5-3BB356FF5026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790;p35">
              <a:extLst>
                <a:ext uri="{FF2B5EF4-FFF2-40B4-BE49-F238E27FC236}">
                  <a16:creationId xmlns:a16="http://schemas.microsoft.com/office/drawing/2014/main" id="{79AA2B7E-9807-03E2-AAEC-6B72AB17FD35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791;p35">
              <a:extLst>
                <a:ext uri="{FF2B5EF4-FFF2-40B4-BE49-F238E27FC236}">
                  <a16:creationId xmlns:a16="http://schemas.microsoft.com/office/drawing/2014/main" id="{8E864316-3814-C2AF-C4E3-8D5C6EA5AE3C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792;p35">
              <a:extLst>
                <a:ext uri="{FF2B5EF4-FFF2-40B4-BE49-F238E27FC236}">
                  <a16:creationId xmlns:a16="http://schemas.microsoft.com/office/drawing/2014/main" id="{4459B619-4C93-655C-8BB7-E8E7EB89313A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793;p35">
              <a:extLst>
                <a:ext uri="{FF2B5EF4-FFF2-40B4-BE49-F238E27FC236}">
                  <a16:creationId xmlns:a16="http://schemas.microsoft.com/office/drawing/2014/main" id="{5D115A10-9A09-8029-0BBB-C63AC2C9FC70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794;p35">
              <a:extLst>
                <a:ext uri="{FF2B5EF4-FFF2-40B4-BE49-F238E27FC236}">
                  <a16:creationId xmlns:a16="http://schemas.microsoft.com/office/drawing/2014/main" id="{1A5F8A19-4536-B9CD-CD4C-0F972D891BFA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795;p35">
              <a:extLst>
                <a:ext uri="{FF2B5EF4-FFF2-40B4-BE49-F238E27FC236}">
                  <a16:creationId xmlns:a16="http://schemas.microsoft.com/office/drawing/2014/main" id="{F86E4E52-7A6D-CF3E-F304-FBE132D71F24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796;p35">
              <a:extLst>
                <a:ext uri="{FF2B5EF4-FFF2-40B4-BE49-F238E27FC236}">
                  <a16:creationId xmlns:a16="http://schemas.microsoft.com/office/drawing/2014/main" id="{BACC42CF-34E7-4A9D-19BE-08193D43EF54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797;p35">
              <a:extLst>
                <a:ext uri="{FF2B5EF4-FFF2-40B4-BE49-F238E27FC236}">
                  <a16:creationId xmlns:a16="http://schemas.microsoft.com/office/drawing/2014/main" id="{270FB2B0-82EF-481E-C6BF-08C8FA42A095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798;p35">
              <a:extLst>
                <a:ext uri="{FF2B5EF4-FFF2-40B4-BE49-F238E27FC236}">
                  <a16:creationId xmlns:a16="http://schemas.microsoft.com/office/drawing/2014/main" id="{AB8A691D-A146-1D12-61F1-66EEAFF5EF94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799;p35">
              <a:extLst>
                <a:ext uri="{FF2B5EF4-FFF2-40B4-BE49-F238E27FC236}">
                  <a16:creationId xmlns:a16="http://schemas.microsoft.com/office/drawing/2014/main" id="{F6CA32E0-D715-D17C-E2D6-2B21D1A3B288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800;p35">
              <a:extLst>
                <a:ext uri="{FF2B5EF4-FFF2-40B4-BE49-F238E27FC236}">
                  <a16:creationId xmlns:a16="http://schemas.microsoft.com/office/drawing/2014/main" id="{DD79B342-D043-2C5F-8F86-3898DE59AF1A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801;p35">
              <a:extLst>
                <a:ext uri="{FF2B5EF4-FFF2-40B4-BE49-F238E27FC236}">
                  <a16:creationId xmlns:a16="http://schemas.microsoft.com/office/drawing/2014/main" id="{A7A63297-FD91-3D76-1797-342916411F46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802;p35">
              <a:extLst>
                <a:ext uri="{FF2B5EF4-FFF2-40B4-BE49-F238E27FC236}">
                  <a16:creationId xmlns:a16="http://schemas.microsoft.com/office/drawing/2014/main" id="{09124A7C-1B30-794D-EBEC-FC99FD159A35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803;p35">
              <a:extLst>
                <a:ext uri="{FF2B5EF4-FFF2-40B4-BE49-F238E27FC236}">
                  <a16:creationId xmlns:a16="http://schemas.microsoft.com/office/drawing/2014/main" id="{AE61E411-3EC0-5892-3022-43434A756260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804;p35">
              <a:extLst>
                <a:ext uri="{FF2B5EF4-FFF2-40B4-BE49-F238E27FC236}">
                  <a16:creationId xmlns:a16="http://schemas.microsoft.com/office/drawing/2014/main" id="{3947CDB2-93C5-49F1-2924-21832BBA7A6A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805;p35">
              <a:extLst>
                <a:ext uri="{FF2B5EF4-FFF2-40B4-BE49-F238E27FC236}">
                  <a16:creationId xmlns:a16="http://schemas.microsoft.com/office/drawing/2014/main" id="{985C0BD3-FD99-2D2E-5F82-E9AB83E760CF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806;p35">
              <a:extLst>
                <a:ext uri="{FF2B5EF4-FFF2-40B4-BE49-F238E27FC236}">
                  <a16:creationId xmlns:a16="http://schemas.microsoft.com/office/drawing/2014/main" id="{3A0973CB-F1E1-0F33-D362-6EBA6B6B3036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807;p35">
              <a:extLst>
                <a:ext uri="{FF2B5EF4-FFF2-40B4-BE49-F238E27FC236}">
                  <a16:creationId xmlns:a16="http://schemas.microsoft.com/office/drawing/2014/main" id="{BCC2FCC8-68BE-1139-B42A-20BC542AA06D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808;p35">
              <a:extLst>
                <a:ext uri="{FF2B5EF4-FFF2-40B4-BE49-F238E27FC236}">
                  <a16:creationId xmlns:a16="http://schemas.microsoft.com/office/drawing/2014/main" id="{8A9FC705-F4FC-A5D2-0324-A86D86301A1C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809;p35">
              <a:extLst>
                <a:ext uri="{FF2B5EF4-FFF2-40B4-BE49-F238E27FC236}">
                  <a16:creationId xmlns:a16="http://schemas.microsoft.com/office/drawing/2014/main" id="{D2E6BB37-828B-C34D-4404-D0E81495AC1C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810;p35">
              <a:extLst>
                <a:ext uri="{FF2B5EF4-FFF2-40B4-BE49-F238E27FC236}">
                  <a16:creationId xmlns:a16="http://schemas.microsoft.com/office/drawing/2014/main" id="{C3EDBA0F-872E-C830-8D73-E28840B20A84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811;p35">
              <a:extLst>
                <a:ext uri="{FF2B5EF4-FFF2-40B4-BE49-F238E27FC236}">
                  <a16:creationId xmlns:a16="http://schemas.microsoft.com/office/drawing/2014/main" id="{F2E37C3E-D3A9-9B40-078B-D48F177209C9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812;p35">
              <a:extLst>
                <a:ext uri="{FF2B5EF4-FFF2-40B4-BE49-F238E27FC236}">
                  <a16:creationId xmlns:a16="http://schemas.microsoft.com/office/drawing/2014/main" id="{F7F5ACDB-ED47-D8A4-4C10-CC405DECB4A4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813;p35">
              <a:extLst>
                <a:ext uri="{FF2B5EF4-FFF2-40B4-BE49-F238E27FC236}">
                  <a16:creationId xmlns:a16="http://schemas.microsoft.com/office/drawing/2014/main" id="{1B5A933E-48F6-9E24-32D7-3A765066F17E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814;p35">
              <a:extLst>
                <a:ext uri="{FF2B5EF4-FFF2-40B4-BE49-F238E27FC236}">
                  <a16:creationId xmlns:a16="http://schemas.microsoft.com/office/drawing/2014/main" id="{105F3AE0-3B52-BCA8-43BE-81D83DDD42C1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815;p35">
              <a:extLst>
                <a:ext uri="{FF2B5EF4-FFF2-40B4-BE49-F238E27FC236}">
                  <a16:creationId xmlns:a16="http://schemas.microsoft.com/office/drawing/2014/main" id="{7C6C9CBB-6384-1C29-1B6B-8911B0D0FAE8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816;p35">
              <a:extLst>
                <a:ext uri="{FF2B5EF4-FFF2-40B4-BE49-F238E27FC236}">
                  <a16:creationId xmlns:a16="http://schemas.microsoft.com/office/drawing/2014/main" id="{414E9E77-1459-1996-0950-95E956FBE7E1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817;p35">
              <a:extLst>
                <a:ext uri="{FF2B5EF4-FFF2-40B4-BE49-F238E27FC236}">
                  <a16:creationId xmlns:a16="http://schemas.microsoft.com/office/drawing/2014/main" id="{57E946AD-C0EA-2743-82EF-CA007DD16BE9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818;p35">
              <a:extLst>
                <a:ext uri="{FF2B5EF4-FFF2-40B4-BE49-F238E27FC236}">
                  <a16:creationId xmlns:a16="http://schemas.microsoft.com/office/drawing/2014/main" id="{7CF85EA1-ED27-B06B-06F5-AEB5E3EDD8B0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819;p35">
              <a:extLst>
                <a:ext uri="{FF2B5EF4-FFF2-40B4-BE49-F238E27FC236}">
                  <a16:creationId xmlns:a16="http://schemas.microsoft.com/office/drawing/2014/main" id="{2B2CD9B4-DAAB-DCA9-51AB-0D0B84F09590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820;p35">
              <a:extLst>
                <a:ext uri="{FF2B5EF4-FFF2-40B4-BE49-F238E27FC236}">
                  <a16:creationId xmlns:a16="http://schemas.microsoft.com/office/drawing/2014/main" id="{2405E4D5-E5C2-A016-B5E5-2DBA3877AD2E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821;p35">
              <a:extLst>
                <a:ext uri="{FF2B5EF4-FFF2-40B4-BE49-F238E27FC236}">
                  <a16:creationId xmlns:a16="http://schemas.microsoft.com/office/drawing/2014/main" id="{ED21204C-56DE-001C-B714-F9F40EED62BD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822;p35">
              <a:extLst>
                <a:ext uri="{FF2B5EF4-FFF2-40B4-BE49-F238E27FC236}">
                  <a16:creationId xmlns:a16="http://schemas.microsoft.com/office/drawing/2014/main" id="{16F522A0-1A4A-704F-937E-4821DC3ACA2B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823;p35">
              <a:extLst>
                <a:ext uri="{FF2B5EF4-FFF2-40B4-BE49-F238E27FC236}">
                  <a16:creationId xmlns:a16="http://schemas.microsoft.com/office/drawing/2014/main" id="{EF80F23A-8D39-84A8-5CA4-E47679BF897D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824;p35">
              <a:extLst>
                <a:ext uri="{FF2B5EF4-FFF2-40B4-BE49-F238E27FC236}">
                  <a16:creationId xmlns:a16="http://schemas.microsoft.com/office/drawing/2014/main" id="{8AD5089E-CBE6-5143-BB30-AF4C79E5CB02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825;p35">
              <a:extLst>
                <a:ext uri="{FF2B5EF4-FFF2-40B4-BE49-F238E27FC236}">
                  <a16:creationId xmlns:a16="http://schemas.microsoft.com/office/drawing/2014/main" id="{7B63FCFF-AD6E-C1B8-7B47-327556A224BB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826;p35">
              <a:extLst>
                <a:ext uri="{FF2B5EF4-FFF2-40B4-BE49-F238E27FC236}">
                  <a16:creationId xmlns:a16="http://schemas.microsoft.com/office/drawing/2014/main" id="{FEB3E08E-F757-32BD-4FD4-C1CD4E16342D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827;p35">
              <a:extLst>
                <a:ext uri="{FF2B5EF4-FFF2-40B4-BE49-F238E27FC236}">
                  <a16:creationId xmlns:a16="http://schemas.microsoft.com/office/drawing/2014/main" id="{90F4E28A-5D92-BBD4-4EFB-C29DA09CA894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828;p35">
              <a:extLst>
                <a:ext uri="{FF2B5EF4-FFF2-40B4-BE49-F238E27FC236}">
                  <a16:creationId xmlns:a16="http://schemas.microsoft.com/office/drawing/2014/main" id="{4A21A5C7-75C0-C687-E09D-53BE560410CD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829;p35">
              <a:extLst>
                <a:ext uri="{FF2B5EF4-FFF2-40B4-BE49-F238E27FC236}">
                  <a16:creationId xmlns:a16="http://schemas.microsoft.com/office/drawing/2014/main" id="{ACD1659E-5ADA-3CE3-84FC-F98733748844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830;p35">
              <a:extLst>
                <a:ext uri="{FF2B5EF4-FFF2-40B4-BE49-F238E27FC236}">
                  <a16:creationId xmlns:a16="http://schemas.microsoft.com/office/drawing/2014/main" id="{32C26C8B-E139-FCC8-2A26-15D021F40F26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831;p35">
              <a:extLst>
                <a:ext uri="{FF2B5EF4-FFF2-40B4-BE49-F238E27FC236}">
                  <a16:creationId xmlns:a16="http://schemas.microsoft.com/office/drawing/2014/main" id="{B0C7EA50-CF09-9669-00E7-E6552391B6B0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832;p35">
              <a:extLst>
                <a:ext uri="{FF2B5EF4-FFF2-40B4-BE49-F238E27FC236}">
                  <a16:creationId xmlns:a16="http://schemas.microsoft.com/office/drawing/2014/main" id="{41D39997-7EAC-176C-E689-7E50C05EB32A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833;p35">
              <a:extLst>
                <a:ext uri="{FF2B5EF4-FFF2-40B4-BE49-F238E27FC236}">
                  <a16:creationId xmlns:a16="http://schemas.microsoft.com/office/drawing/2014/main" id="{FBF39504-F062-CE40-B2B4-1AA1699F853E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834;p35">
              <a:extLst>
                <a:ext uri="{FF2B5EF4-FFF2-40B4-BE49-F238E27FC236}">
                  <a16:creationId xmlns:a16="http://schemas.microsoft.com/office/drawing/2014/main" id="{C6F3886E-E268-5A33-4882-EA3B5FAE9FEA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835;p35">
              <a:extLst>
                <a:ext uri="{FF2B5EF4-FFF2-40B4-BE49-F238E27FC236}">
                  <a16:creationId xmlns:a16="http://schemas.microsoft.com/office/drawing/2014/main" id="{D4C8E688-745C-793F-D44E-E56EAA0BE540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836;p35">
              <a:extLst>
                <a:ext uri="{FF2B5EF4-FFF2-40B4-BE49-F238E27FC236}">
                  <a16:creationId xmlns:a16="http://schemas.microsoft.com/office/drawing/2014/main" id="{12DDE2E4-788F-1BDE-7430-3EA5924409AE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837;p35">
              <a:extLst>
                <a:ext uri="{FF2B5EF4-FFF2-40B4-BE49-F238E27FC236}">
                  <a16:creationId xmlns:a16="http://schemas.microsoft.com/office/drawing/2014/main" id="{A2850BE6-15F1-997F-BB38-6475C0087ECC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838;p35">
              <a:extLst>
                <a:ext uri="{FF2B5EF4-FFF2-40B4-BE49-F238E27FC236}">
                  <a16:creationId xmlns:a16="http://schemas.microsoft.com/office/drawing/2014/main" id="{8D938069-0227-6FDF-C9BC-EA2739BA5701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839;p35">
              <a:extLst>
                <a:ext uri="{FF2B5EF4-FFF2-40B4-BE49-F238E27FC236}">
                  <a16:creationId xmlns:a16="http://schemas.microsoft.com/office/drawing/2014/main" id="{34423D16-454A-C064-521F-C6BC68EC0D9C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840;p35">
              <a:extLst>
                <a:ext uri="{FF2B5EF4-FFF2-40B4-BE49-F238E27FC236}">
                  <a16:creationId xmlns:a16="http://schemas.microsoft.com/office/drawing/2014/main" id="{B65B4B24-BB54-A431-5653-33E303622721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841;p35">
              <a:extLst>
                <a:ext uri="{FF2B5EF4-FFF2-40B4-BE49-F238E27FC236}">
                  <a16:creationId xmlns:a16="http://schemas.microsoft.com/office/drawing/2014/main" id="{1F556807-5C88-05E2-0D03-7A7B7331894D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842;p35">
              <a:extLst>
                <a:ext uri="{FF2B5EF4-FFF2-40B4-BE49-F238E27FC236}">
                  <a16:creationId xmlns:a16="http://schemas.microsoft.com/office/drawing/2014/main" id="{A289AE6D-E95F-F0A4-41D1-194930EE5C30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843;p35">
              <a:extLst>
                <a:ext uri="{FF2B5EF4-FFF2-40B4-BE49-F238E27FC236}">
                  <a16:creationId xmlns:a16="http://schemas.microsoft.com/office/drawing/2014/main" id="{B2A7B64C-8E64-C271-744F-2D69ABB98818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844;p35">
              <a:extLst>
                <a:ext uri="{FF2B5EF4-FFF2-40B4-BE49-F238E27FC236}">
                  <a16:creationId xmlns:a16="http://schemas.microsoft.com/office/drawing/2014/main" id="{00594C77-E590-E30C-C501-9A7A124671CD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845;p35">
              <a:extLst>
                <a:ext uri="{FF2B5EF4-FFF2-40B4-BE49-F238E27FC236}">
                  <a16:creationId xmlns:a16="http://schemas.microsoft.com/office/drawing/2014/main" id="{639CF1EC-1B18-A033-EC81-A17E589D0B30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846;p35">
              <a:extLst>
                <a:ext uri="{FF2B5EF4-FFF2-40B4-BE49-F238E27FC236}">
                  <a16:creationId xmlns:a16="http://schemas.microsoft.com/office/drawing/2014/main" id="{355F49C5-2DFD-A9F3-5454-83B526ACDEFD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847;p35">
              <a:extLst>
                <a:ext uri="{FF2B5EF4-FFF2-40B4-BE49-F238E27FC236}">
                  <a16:creationId xmlns:a16="http://schemas.microsoft.com/office/drawing/2014/main" id="{EC009FC1-CBF1-9FE1-CBA6-D87B0D69B8C4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848;p35">
              <a:extLst>
                <a:ext uri="{FF2B5EF4-FFF2-40B4-BE49-F238E27FC236}">
                  <a16:creationId xmlns:a16="http://schemas.microsoft.com/office/drawing/2014/main" id="{E23953FE-2F07-77C9-64D8-4EE44D7A0E23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849;p35">
              <a:extLst>
                <a:ext uri="{FF2B5EF4-FFF2-40B4-BE49-F238E27FC236}">
                  <a16:creationId xmlns:a16="http://schemas.microsoft.com/office/drawing/2014/main" id="{A77166A0-089E-F495-016C-6D22052D2B82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850;p35">
              <a:extLst>
                <a:ext uri="{FF2B5EF4-FFF2-40B4-BE49-F238E27FC236}">
                  <a16:creationId xmlns:a16="http://schemas.microsoft.com/office/drawing/2014/main" id="{76DF93DA-2C89-C77C-8EC1-6F03A5E9830C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851;p35">
              <a:extLst>
                <a:ext uri="{FF2B5EF4-FFF2-40B4-BE49-F238E27FC236}">
                  <a16:creationId xmlns:a16="http://schemas.microsoft.com/office/drawing/2014/main" id="{FEB171B7-5DEB-05F5-A2CC-69A9B65F6E14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852;p35">
              <a:extLst>
                <a:ext uri="{FF2B5EF4-FFF2-40B4-BE49-F238E27FC236}">
                  <a16:creationId xmlns:a16="http://schemas.microsoft.com/office/drawing/2014/main" id="{BFE9A0D5-3AF3-2578-ED2F-2206ABC2BCFD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853;p35">
              <a:extLst>
                <a:ext uri="{FF2B5EF4-FFF2-40B4-BE49-F238E27FC236}">
                  <a16:creationId xmlns:a16="http://schemas.microsoft.com/office/drawing/2014/main" id="{1A884C6D-349F-35D9-93AE-EC4E32A5F27A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854;p35">
              <a:extLst>
                <a:ext uri="{FF2B5EF4-FFF2-40B4-BE49-F238E27FC236}">
                  <a16:creationId xmlns:a16="http://schemas.microsoft.com/office/drawing/2014/main" id="{E9D66462-16C4-98B2-06F9-AA1EF365555A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855;p35">
              <a:extLst>
                <a:ext uri="{FF2B5EF4-FFF2-40B4-BE49-F238E27FC236}">
                  <a16:creationId xmlns:a16="http://schemas.microsoft.com/office/drawing/2014/main" id="{89548AB4-B711-8AA4-2DEE-4F559D6A9E83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856;p35">
              <a:extLst>
                <a:ext uri="{FF2B5EF4-FFF2-40B4-BE49-F238E27FC236}">
                  <a16:creationId xmlns:a16="http://schemas.microsoft.com/office/drawing/2014/main" id="{C4F82605-F86A-6EAF-D3D8-DF9CFA953CFC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857;p35">
              <a:extLst>
                <a:ext uri="{FF2B5EF4-FFF2-40B4-BE49-F238E27FC236}">
                  <a16:creationId xmlns:a16="http://schemas.microsoft.com/office/drawing/2014/main" id="{A7C7B2D3-979F-8C71-BECD-C4E07AAFDDBB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858;p35">
              <a:extLst>
                <a:ext uri="{FF2B5EF4-FFF2-40B4-BE49-F238E27FC236}">
                  <a16:creationId xmlns:a16="http://schemas.microsoft.com/office/drawing/2014/main" id="{8F1C267D-8428-6542-DA4F-87D7829267AE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859;p35">
              <a:extLst>
                <a:ext uri="{FF2B5EF4-FFF2-40B4-BE49-F238E27FC236}">
                  <a16:creationId xmlns:a16="http://schemas.microsoft.com/office/drawing/2014/main" id="{EDE9F4A0-E253-74A2-E9C1-503DDEF101BA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860;p35">
              <a:extLst>
                <a:ext uri="{FF2B5EF4-FFF2-40B4-BE49-F238E27FC236}">
                  <a16:creationId xmlns:a16="http://schemas.microsoft.com/office/drawing/2014/main" id="{FFE35AAE-94C7-EBF2-C652-174D6E63704A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861;p35">
              <a:extLst>
                <a:ext uri="{FF2B5EF4-FFF2-40B4-BE49-F238E27FC236}">
                  <a16:creationId xmlns:a16="http://schemas.microsoft.com/office/drawing/2014/main" id="{EDE1C1E8-E0EA-030E-6D22-DBC646011BC4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862;p35">
              <a:extLst>
                <a:ext uri="{FF2B5EF4-FFF2-40B4-BE49-F238E27FC236}">
                  <a16:creationId xmlns:a16="http://schemas.microsoft.com/office/drawing/2014/main" id="{514C4A79-9356-9DC4-6AC4-F7A9871B1873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863;p35">
              <a:extLst>
                <a:ext uri="{FF2B5EF4-FFF2-40B4-BE49-F238E27FC236}">
                  <a16:creationId xmlns:a16="http://schemas.microsoft.com/office/drawing/2014/main" id="{4FD55A9B-616F-F9BC-9136-9F6ED2DFB565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864;p35">
              <a:extLst>
                <a:ext uri="{FF2B5EF4-FFF2-40B4-BE49-F238E27FC236}">
                  <a16:creationId xmlns:a16="http://schemas.microsoft.com/office/drawing/2014/main" id="{2FA9DDAF-BDB8-46FA-87F3-B6BB891BD57E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865;p35">
              <a:extLst>
                <a:ext uri="{FF2B5EF4-FFF2-40B4-BE49-F238E27FC236}">
                  <a16:creationId xmlns:a16="http://schemas.microsoft.com/office/drawing/2014/main" id="{4D7EC88E-5D33-43BD-02B2-3E6072BFEC27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866;p35">
              <a:extLst>
                <a:ext uri="{FF2B5EF4-FFF2-40B4-BE49-F238E27FC236}">
                  <a16:creationId xmlns:a16="http://schemas.microsoft.com/office/drawing/2014/main" id="{1765B9DC-AC97-3F7E-8137-92E222D73605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867;p35">
              <a:extLst>
                <a:ext uri="{FF2B5EF4-FFF2-40B4-BE49-F238E27FC236}">
                  <a16:creationId xmlns:a16="http://schemas.microsoft.com/office/drawing/2014/main" id="{49A0FB71-D8EA-6DE1-33DF-D958EED48A67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868;p35">
              <a:extLst>
                <a:ext uri="{FF2B5EF4-FFF2-40B4-BE49-F238E27FC236}">
                  <a16:creationId xmlns:a16="http://schemas.microsoft.com/office/drawing/2014/main" id="{D1A7DD8D-FEA5-4405-D0D6-01CEEBD93339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869;p35">
              <a:extLst>
                <a:ext uri="{FF2B5EF4-FFF2-40B4-BE49-F238E27FC236}">
                  <a16:creationId xmlns:a16="http://schemas.microsoft.com/office/drawing/2014/main" id="{FA0FA197-2108-FF02-131D-5B48B2D84488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870;p35">
              <a:extLst>
                <a:ext uri="{FF2B5EF4-FFF2-40B4-BE49-F238E27FC236}">
                  <a16:creationId xmlns:a16="http://schemas.microsoft.com/office/drawing/2014/main" id="{82DEF018-26BF-31A8-CC10-A32991AF7F96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871;p35">
              <a:extLst>
                <a:ext uri="{FF2B5EF4-FFF2-40B4-BE49-F238E27FC236}">
                  <a16:creationId xmlns:a16="http://schemas.microsoft.com/office/drawing/2014/main" id="{0C15CE7A-6D16-EEDC-F16E-4C432A8D24DE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872;p35">
              <a:extLst>
                <a:ext uri="{FF2B5EF4-FFF2-40B4-BE49-F238E27FC236}">
                  <a16:creationId xmlns:a16="http://schemas.microsoft.com/office/drawing/2014/main" id="{5C156D3D-51FD-CE56-D6E5-7A87E891429B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873;p35">
              <a:extLst>
                <a:ext uri="{FF2B5EF4-FFF2-40B4-BE49-F238E27FC236}">
                  <a16:creationId xmlns:a16="http://schemas.microsoft.com/office/drawing/2014/main" id="{F2080CB5-76AC-4BFC-9085-181077E92AAD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874;p35">
              <a:extLst>
                <a:ext uri="{FF2B5EF4-FFF2-40B4-BE49-F238E27FC236}">
                  <a16:creationId xmlns:a16="http://schemas.microsoft.com/office/drawing/2014/main" id="{3517888D-F198-0018-8310-24303A5D0BD9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875;p35">
              <a:extLst>
                <a:ext uri="{FF2B5EF4-FFF2-40B4-BE49-F238E27FC236}">
                  <a16:creationId xmlns:a16="http://schemas.microsoft.com/office/drawing/2014/main" id="{7802F432-21D8-0880-7E0C-4A9C01BBA3BE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876;p35">
              <a:extLst>
                <a:ext uri="{FF2B5EF4-FFF2-40B4-BE49-F238E27FC236}">
                  <a16:creationId xmlns:a16="http://schemas.microsoft.com/office/drawing/2014/main" id="{59D66159-7E73-9F02-65F4-47F8AE3E6C48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877;p35">
              <a:extLst>
                <a:ext uri="{FF2B5EF4-FFF2-40B4-BE49-F238E27FC236}">
                  <a16:creationId xmlns:a16="http://schemas.microsoft.com/office/drawing/2014/main" id="{DAA1AB98-100A-9B6C-FFF1-A04F8E96D911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878;p35">
              <a:extLst>
                <a:ext uri="{FF2B5EF4-FFF2-40B4-BE49-F238E27FC236}">
                  <a16:creationId xmlns:a16="http://schemas.microsoft.com/office/drawing/2014/main" id="{CA6C7291-16C3-31CB-D219-70C94440833D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879;p35">
              <a:extLst>
                <a:ext uri="{FF2B5EF4-FFF2-40B4-BE49-F238E27FC236}">
                  <a16:creationId xmlns:a16="http://schemas.microsoft.com/office/drawing/2014/main" id="{ED00284F-AAEA-E4E8-406E-80981163B075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880;p35">
              <a:extLst>
                <a:ext uri="{FF2B5EF4-FFF2-40B4-BE49-F238E27FC236}">
                  <a16:creationId xmlns:a16="http://schemas.microsoft.com/office/drawing/2014/main" id="{2A537414-7A79-4D6E-644C-731A46F10147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881;p35">
              <a:extLst>
                <a:ext uri="{FF2B5EF4-FFF2-40B4-BE49-F238E27FC236}">
                  <a16:creationId xmlns:a16="http://schemas.microsoft.com/office/drawing/2014/main" id="{94984F32-224A-3129-B545-8C9A57667674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882;p35">
              <a:extLst>
                <a:ext uri="{FF2B5EF4-FFF2-40B4-BE49-F238E27FC236}">
                  <a16:creationId xmlns:a16="http://schemas.microsoft.com/office/drawing/2014/main" id="{8A0C940F-BB0A-76D5-F8B8-5D277A50E0AE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883;p35">
              <a:extLst>
                <a:ext uri="{FF2B5EF4-FFF2-40B4-BE49-F238E27FC236}">
                  <a16:creationId xmlns:a16="http://schemas.microsoft.com/office/drawing/2014/main" id="{6C86BC03-D2BD-38C6-07AC-0CEE6620055E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106;p37">
            <a:extLst>
              <a:ext uri="{FF2B5EF4-FFF2-40B4-BE49-F238E27FC236}">
                <a16:creationId xmlns:a16="http://schemas.microsoft.com/office/drawing/2014/main" id="{1E100327-E5FD-F352-5DE4-72125B915448}"/>
              </a:ext>
            </a:extLst>
          </p:cNvPr>
          <p:cNvGrpSpPr/>
          <p:nvPr/>
        </p:nvGrpSpPr>
        <p:grpSpPr>
          <a:xfrm>
            <a:off x="8198738" y="1865380"/>
            <a:ext cx="227950" cy="275221"/>
            <a:chOff x="731647" y="573573"/>
            <a:chExt cx="635100" cy="734640"/>
          </a:xfrm>
        </p:grpSpPr>
        <p:grpSp>
          <p:nvGrpSpPr>
            <p:cNvPr id="262" name="Google Shape;2107;p37">
              <a:extLst>
                <a:ext uri="{FF2B5EF4-FFF2-40B4-BE49-F238E27FC236}">
                  <a16:creationId xmlns:a16="http://schemas.microsoft.com/office/drawing/2014/main" id="{F521DC44-D181-21CC-2DBA-7643290998EC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67" name="Google Shape;2108;p37">
                <a:extLst>
                  <a:ext uri="{FF2B5EF4-FFF2-40B4-BE49-F238E27FC236}">
                    <a16:creationId xmlns:a16="http://schemas.microsoft.com/office/drawing/2014/main" id="{D062D41F-A4B6-1C4C-B977-B9B962BF4317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109;p37">
                <a:extLst>
                  <a:ext uri="{FF2B5EF4-FFF2-40B4-BE49-F238E27FC236}">
                    <a16:creationId xmlns:a16="http://schemas.microsoft.com/office/drawing/2014/main" id="{4E72FBF4-AA76-3862-3AB6-AE55727621F0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110;p37">
              <a:extLst>
                <a:ext uri="{FF2B5EF4-FFF2-40B4-BE49-F238E27FC236}">
                  <a16:creationId xmlns:a16="http://schemas.microsoft.com/office/drawing/2014/main" id="{9CCCED29-BA94-B70F-191C-66A269BC5227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64" name="Google Shape;2111;p37">
                <a:extLst>
                  <a:ext uri="{FF2B5EF4-FFF2-40B4-BE49-F238E27FC236}">
                    <a16:creationId xmlns:a16="http://schemas.microsoft.com/office/drawing/2014/main" id="{78045610-E0BD-6DD8-DC36-DEC60ABEB44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5" name="Google Shape;2112;p37">
                <a:extLst>
                  <a:ext uri="{FF2B5EF4-FFF2-40B4-BE49-F238E27FC236}">
                    <a16:creationId xmlns:a16="http://schemas.microsoft.com/office/drawing/2014/main" id="{CF8B225B-EAC9-877E-8EBA-5E0A7EB002C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6" name="Google Shape;2113;p37">
                <a:extLst>
                  <a:ext uri="{FF2B5EF4-FFF2-40B4-BE49-F238E27FC236}">
                    <a16:creationId xmlns:a16="http://schemas.microsoft.com/office/drawing/2014/main" id="{2513E3F0-730E-B15F-ADFC-AF5889DA3A34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69" name="Google Shape;2140;p37">
            <a:extLst>
              <a:ext uri="{FF2B5EF4-FFF2-40B4-BE49-F238E27FC236}">
                <a16:creationId xmlns:a16="http://schemas.microsoft.com/office/drawing/2014/main" id="{A66F57AA-44DF-F80A-63AA-B3EFF860828E}"/>
              </a:ext>
            </a:extLst>
          </p:cNvPr>
          <p:cNvSpPr txBox="1">
            <a:spLocks/>
          </p:cNvSpPr>
          <p:nvPr/>
        </p:nvSpPr>
        <p:spPr>
          <a:xfrm>
            <a:off x="3910849" y="2151053"/>
            <a:ext cx="4332938" cy="44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 rtl="1">
              <a:lnSpc>
                <a:spcPct val="115000"/>
              </a:lnSpc>
            </a:pPr>
            <a:r>
              <a:rPr lang="fa-IR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آشنایی با الگوریتم های معروف این استراتژی ها</a:t>
            </a:r>
            <a:endParaRPr lang="en-US"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0" name="Google Shape;2106;p37">
            <a:extLst>
              <a:ext uri="{FF2B5EF4-FFF2-40B4-BE49-F238E27FC236}">
                <a16:creationId xmlns:a16="http://schemas.microsoft.com/office/drawing/2014/main" id="{4445975B-5C41-D4B1-EA50-877F335C7A6E}"/>
              </a:ext>
            </a:extLst>
          </p:cNvPr>
          <p:cNvGrpSpPr/>
          <p:nvPr/>
        </p:nvGrpSpPr>
        <p:grpSpPr>
          <a:xfrm>
            <a:off x="8188643" y="2279463"/>
            <a:ext cx="227950" cy="275221"/>
            <a:chOff x="731647" y="573573"/>
            <a:chExt cx="635100" cy="734640"/>
          </a:xfrm>
        </p:grpSpPr>
        <p:grpSp>
          <p:nvGrpSpPr>
            <p:cNvPr id="271" name="Google Shape;2107;p37">
              <a:extLst>
                <a:ext uri="{FF2B5EF4-FFF2-40B4-BE49-F238E27FC236}">
                  <a16:creationId xmlns:a16="http://schemas.microsoft.com/office/drawing/2014/main" id="{60D296D9-BACA-3A2A-F6BF-9FAC2B553E5F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25" name="Google Shape;2108;p37">
                <a:extLst>
                  <a:ext uri="{FF2B5EF4-FFF2-40B4-BE49-F238E27FC236}">
                    <a16:creationId xmlns:a16="http://schemas.microsoft.com/office/drawing/2014/main" id="{7695B0B3-3D26-3836-ED8F-ACD04AAF521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109;p37">
                <a:extLst>
                  <a:ext uri="{FF2B5EF4-FFF2-40B4-BE49-F238E27FC236}">
                    <a16:creationId xmlns:a16="http://schemas.microsoft.com/office/drawing/2014/main" id="{ADAC614E-3B47-E45F-FB8A-10820214AC2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" name="Google Shape;2110;p37">
              <a:extLst>
                <a:ext uri="{FF2B5EF4-FFF2-40B4-BE49-F238E27FC236}">
                  <a16:creationId xmlns:a16="http://schemas.microsoft.com/office/drawing/2014/main" id="{A265E857-BEB5-05EB-5294-5FE9563A42FD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73" name="Google Shape;2111;p37">
                <a:extLst>
                  <a:ext uri="{FF2B5EF4-FFF2-40B4-BE49-F238E27FC236}">
                    <a16:creationId xmlns:a16="http://schemas.microsoft.com/office/drawing/2014/main" id="{3D440118-3CA4-E4AA-655C-A663F3410F6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4" name="Google Shape;2112;p37">
                <a:extLst>
                  <a:ext uri="{FF2B5EF4-FFF2-40B4-BE49-F238E27FC236}">
                    <a16:creationId xmlns:a16="http://schemas.microsoft.com/office/drawing/2014/main" id="{F4C3085F-F36B-1699-8E9B-41B9EBDDB220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5" name="Google Shape;2113;p37">
                <a:extLst>
                  <a:ext uri="{FF2B5EF4-FFF2-40B4-BE49-F238E27FC236}">
                    <a16:creationId xmlns:a16="http://schemas.microsoft.com/office/drawing/2014/main" id="{23A5CD15-C851-F703-A6DE-FB642F15D58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27" name="Google Shape;13077;p75">
            <a:extLst>
              <a:ext uri="{FF2B5EF4-FFF2-40B4-BE49-F238E27FC236}">
                <a16:creationId xmlns:a16="http://schemas.microsoft.com/office/drawing/2014/main" id="{B3AA5AD3-B4A3-53B4-4143-FFDD81782E79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2/23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9338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/>
      <p:bldP spid="543" grpId="0"/>
      <p:bldP spid="552" grpId="0"/>
      <p:bldP spid="570" grpId="0"/>
      <p:bldP spid="579" grpId="0"/>
      <p:bldP spid="26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195;p40">
            <a:extLst>
              <a:ext uri="{FF2B5EF4-FFF2-40B4-BE49-F238E27FC236}">
                <a16:creationId xmlns:a16="http://schemas.microsoft.com/office/drawing/2014/main" id="{D4103CEB-5062-582B-89AC-890512D7305D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781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نتیجه گیری و پیشنهاد ها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(نتیجه گیری)</a:t>
            </a:r>
          </a:p>
        </p:txBody>
      </p:sp>
      <p:sp>
        <p:nvSpPr>
          <p:cNvPr id="5" name="Google Shape;3468;p59">
            <a:extLst>
              <a:ext uri="{FF2B5EF4-FFF2-40B4-BE49-F238E27FC236}">
                <a16:creationId xmlns:a16="http://schemas.microsoft.com/office/drawing/2014/main" id="{7A469DB0-4D4D-E999-6DA0-FF72031B11E8}"/>
              </a:ext>
            </a:extLst>
          </p:cNvPr>
          <p:cNvSpPr txBox="1">
            <a:spLocks/>
          </p:cNvSpPr>
          <p:nvPr/>
        </p:nvSpPr>
        <p:spPr>
          <a:xfrm>
            <a:off x="4821383" y="1726519"/>
            <a:ext cx="253905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800" dirty="0">
                <a:solidFill>
                  <a:schemeClr val="accent1"/>
                </a:solidFill>
                <a:latin typeface="Calibri" panose="020F0502020204030204" pitchFamily="34" charset="0"/>
                <a:ea typeface="Barlow Semi Condensed Medium"/>
                <a:cs typeface="Calibri" panose="020F0502020204030204" pitchFamily="34" charset="0"/>
                <a:sym typeface="Barlow Semi Condensed Medium"/>
              </a:rPr>
              <a:t>جمع بندی مطالب ارائه شده</a:t>
            </a:r>
          </a:p>
        </p:txBody>
      </p:sp>
      <p:sp>
        <p:nvSpPr>
          <p:cNvPr id="53" name="Google Shape;2200;p40">
            <a:extLst>
              <a:ext uri="{FF2B5EF4-FFF2-40B4-BE49-F238E27FC236}">
                <a16:creationId xmlns:a16="http://schemas.microsoft.com/office/drawing/2014/main" id="{B5FE5D80-BC4D-9CDE-3F7B-40FEE6574DDC}"/>
              </a:ext>
            </a:extLst>
          </p:cNvPr>
          <p:cNvSpPr txBox="1">
            <a:spLocks/>
          </p:cNvSpPr>
          <p:nvPr/>
        </p:nvSpPr>
        <p:spPr>
          <a:xfrm>
            <a:off x="3803074" y="2345581"/>
            <a:ext cx="4076016" cy="145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استفاده از روش های نوین در آموزش شبکه های عصبی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افزایش بازدهی مدل با کمتر شدن دخالت انسان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ترکیب روش های گوناگون در الگوریتم </a:t>
            </a: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NEAT</a:t>
            </a:r>
            <a:r>
              <a:rPr lang="fa-IR" sz="1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نیازمند برسی شرایط مسئله است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الگوریتم جست و جو تازگی در مسائل خلاقانه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الگوریتم ژنتیک در مسائل هدفمند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کاربرد الگوریتم بسته به شرایط مسئله و نیازمندی ها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6E809F-8529-F673-A5D1-B9051CC1186B}"/>
              </a:ext>
            </a:extLst>
          </p:cNvPr>
          <p:cNvGrpSpPr/>
          <p:nvPr/>
        </p:nvGrpSpPr>
        <p:grpSpPr>
          <a:xfrm>
            <a:off x="7296972" y="1620111"/>
            <a:ext cx="575077" cy="576079"/>
            <a:chOff x="5136670" y="1482233"/>
            <a:chExt cx="575077" cy="576079"/>
          </a:xfrm>
        </p:grpSpPr>
        <p:sp>
          <p:nvSpPr>
            <p:cNvPr id="24" name="Google Shape;1815;p23">
              <a:extLst>
                <a:ext uri="{FF2B5EF4-FFF2-40B4-BE49-F238E27FC236}">
                  <a16:creationId xmlns:a16="http://schemas.microsoft.com/office/drawing/2014/main" id="{6A0B7D7E-4CBE-3D46-DB87-9020CE096339}"/>
                </a:ext>
              </a:extLst>
            </p:cNvPr>
            <p:cNvSpPr/>
            <p:nvPr/>
          </p:nvSpPr>
          <p:spPr>
            <a:xfrm>
              <a:off x="5540181" y="1763321"/>
              <a:ext cx="55569" cy="98179"/>
            </a:xfrm>
            <a:custGeom>
              <a:avLst/>
              <a:gdLst/>
              <a:ahLst/>
              <a:cxnLst/>
              <a:rect l="l" t="t" r="r" b="b"/>
              <a:pathLst>
                <a:path w="1775" h="3136" extrusionOk="0">
                  <a:moveTo>
                    <a:pt x="222" y="0"/>
                  </a:moveTo>
                  <a:cubicBezTo>
                    <a:pt x="159" y="0"/>
                    <a:pt x="96" y="63"/>
                    <a:pt x="96" y="127"/>
                  </a:cubicBezTo>
                  <a:cubicBezTo>
                    <a:pt x="96" y="190"/>
                    <a:pt x="159" y="253"/>
                    <a:pt x="222" y="253"/>
                  </a:cubicBezTo>
                  <a:cubicBezTo>
                    <a:pt x="951" y="253"/>
                    <a:pt x="1521" y="855"/>
                    <a:pt x="1521" y="1552"/>
                  </a:cubicBezTo>
                  <a:cubicBezTo>
                    <a:pt x="1521" y="2249"/>
                    <a:pt x="888" y="2882"/>
                    <a:pt x="159" y="2882"/>
                  </a:cubicBezTo>
                  <a:cubicBezTo>
                    <a:pt x="64" y="2882"/>
                    <a:pt x="1" y="2914"/>
                    <a:pt x="1" y="3009"/>
                  </a:cubicBezTo>
                  <a:cubicBezTo>
                    <a:pt x="1" y="3072"/>
                    <a:pt x="64" y="3135"/>
                    <a:pt x="159" y="3135"/>
                  </a:cubicBezTo>
                  <a:cubicBezTo>
                    <a:pt x="1046" y="3135"/>
                    <a:pt x="1774" y="2407"/>
                    <a:pt x="1774" y="1552"/>
                  </a:cubicBezTo>
                  <a:cubicBezTo>
                    <a:pt x="1774" y="697"/>
                    <a:pt x="1078" y="0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16;p23">
              <a:extLst>
                <a:ext uri="{FF2B5EF4-FFF2-40B4-BE49-F238E27FC236}">
                  <a16:creationId xmlns:a16="http://schemas.microsoft.com/office/drawing/2014/main" id="{451DD95A-C722-837A-2CB7-D129B17FF7C3}"/>
                </a:ext>
              </a:extLst>
            </p:cNvPr>
            <p:cNvSpPr/>
            <p:nvPr/>
          </p:nvSpPr>
          <p:spPr>
            <a:xfrm>
              <a:off x="5256634" y="1763321"/>
              <a:ext cx="55539" cy="98179"/>
            </a:xfrm>
            <a:custGeom>
              <a:avLst/>
              <a:gdLst/>
              <a:ahLst/>
              <a:cxnLst/>
              <a:rect l="l" t="t" r="r" b="b"/>
              <a:pathLst>
                <a:path w="1774" h="3136" extrusionOk="0">
                  <a:moveTo>
                    <a:pt x="1584" y="0"/>
                  </a:moveTo>
                  <a:cubicBezTo>
                    <a:pt x="729" y="0"/>
                    <a:pt x="0" y="697"/>
                    <a:pt x="0" y="1552"/>
                  </a:cubicBezTo>
                  <a:cubicBezTo>
                    <a:pt x="0" y="2407"/>
                    <a:pt x="761" y="3135"/>
                    <a:pt x="1647" y="3135"/>
                  </a:cubicBezTo>
                  <a:cubicBezTo>
                    <a:pt x="1711" y="3135"/>
                    <a:pt x="1774" y="3072"/>
                    <a:pt x="1774" y="3009"/>
                  </a:cubicBezTo>
                  <a:cubicBezTo>
                    <a:pt x="1774" y="2945"/>
                    <a:pt x="1711" y="2882"/>
                    <a:pt x="1647" y="2882"/>
                  </a:cubicBezTo>
                  <a:cubicBezTo>
                    <a:pt x="887" y="2882"/>
                    <a:pt x="285" y="2280"/>
                    <a:pt x="285" y="1552"/>
                  </a:cubicBezTo>
                  <a:cubicBezTo>
                    <a:pt x="285" y="855"/>
                    <a:pt x="856" y="253"/>
                    <a:pt x="1584" y="253"/>
                  </a:cubicBezTo>
                  <a:cubicBezTo>
                    <a:pt x="1647" y="253"/>
                    <a:pt x="1711" y="190"/>
                    <a:pt x="1711" y="127"/>
                  </a:cubicBezTo>
                  <a:cubicBezTo>
                    <a:pt x="1711" y="63"/>
                    <a:pt x="1647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17;p23">
              <a:extLst>
                <a:ext uri="{FF2B5EF4-FFF2-40B4-BE49-F238E27FC236}">
                  <a16:creationId xmlns:a16="http://schemas.microsoft.com/office/drawing/2014/main" id="{DFE03D3B-A39C-E2C6-215F-F743745B31B3}"/>
                </a:ext>
              </a:extLst>
            </p:cNvPr>
            <p:cNvSpPr/>
            <p:nvPr/>
          </p:nvSpPr>
          <p:spPr>
            <a:xfrm>
              <a:off x="5296300" y="1758939"/>
              <a:ext cx="259785" cy="195763"/>
            </a:xfrm>
            <a:custGeom>
              <a:avLst/>
              <a:gdLst/>
              <a:ahLst/>
              <a:cxnLst/>
              <a:rect l="l" t="t" r="r" b="b"/>
              <a:pathLst>
                <a:path w="8298" h="6253" extrusionOk="0">
                  <a:moveTo>
                    <a:pt x="7999" y="1"/>
                  </a:moveTo>
                  <a:cubicBezTo>
                    <a:pt x="7983" y="1"/>
                    <a:pt x="7966" y="5"/>
                    <a:pt x="7949" y="13"/>
                  </a:cubicBezTo>
                  <a:cubicBezTo>
                    <a:pt x="7854" y="13"/>
                    <a:pt x="7822" y="108"/>
                    <a:pt x="7854" y="172"/>
                  </a:cubicBezTo>
                  <a:cubicBezTo>
                    <a:pt x="7981" y="615"/>
                    <a:pt x="8044" y="1058"/>
                    <a:pt x="8044" y="1534"/>
                  </a:cubicBezTo>
                  <a:cubicBezTo>
                    <a:pt x="8044" y="4004"/>
                    <a:pt x="6302" y="5999"/>
                    <a:pt x="4149" y="5999"/>
                  </a:cubicBezTo>
                  <a:cubicBezTo>
                    <a:pt x="1995" y="5999"/>
                    <a:pt x="254" y="4004"/>
                    <a:pt x="254" y="1534"/>
                  </a:cubicBezTo>
                  <a:cubicBezTo>
                    <a:pt x="254" y="1090"/>
                    <a:pt x="317" y="647"/>
                    <a:pt x="444" y="203"/>
                  </a:cubicBezTo>
                  <a:cubicBezTo>
                    <a:pt x="444" y="140"/>
                    <a:pt x="412" y="77"/>
                    <a:pt x="349" y="45"/>
                  </a:cubicBezTo>
                  <a:cubicBezTo>
                    <a:pt x="285" y="45"/>
                    <a:pt x="190" y="77"/>
                    <a:pt x="190" y="140"/>
                  </a:cubicBezTo>
                  <a:cubicBezTo>
                    <a:pt x="64" y="583"/>
                    <a:pt x="0" y="1058"/>
                    <a:pt x="0" y="1534"/>
                  </a:cubicBezTo>
                  <a:cubicBezTo>
                    <a:pt x="0" y="4130"/>
                    <a:pt x="1869" y="6252"/>
                    <a:pt x="4149" y="6252"/>
                  </a:cubicBezTo>
                  <a:cubicBezTo>
                    <a:pt x="6429" y="6252"/>
                    <a:pt x="8298" y="4130"/>
                    <a:pt x="8298" y="1534"/>
                  </a:cubicBezTo>
                  <a:cubicBezTo>
                    <a:pt x="8298" y="1058"/>
                    <a:pt x="8234" y="552"/>
                    <a:pt x="8107" y="77"/>
                  </a:cubicBezTo>
                  <a:cubicBezTo>
                    <a:pt x="8084" y="30"/>
                    <a:pt x="8044" y="1"/>
                    <a:pt x="79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18;p23">
              <a:extLst>
                <a:ext uri="{FF2B5EF4-FFF2-40B4-BE49-F238E27FC236}">
                  <a16:creationId xmlns:a16="http://schemas.microsoft.com/office/drawing/2014/main" id="{E01735BF-F7D0-5F85-6687-A4B39BDA175E}"/>
                </a:ext>
              </a:extLst>
            </p:cNvPr>
            <p:cNvSpPr/>
            <p:nvPr/>
          </p:nvSpPr>
          <p:spPr>
            <a:xfrm>
              <a:off x="5284403" y="1610638"/>
              <a:ext cx="283578" cy="157662"/>
            </a:xfrm>
            <a:custGeom>
              <a:avLst/>
              <a:gdLst/>
              <a:ahLst/>
              <a:cxnLst/>
              <a:rect l="l" t="t" r="r" b="b"/>
              <a:pathLst>
                <a:path w="9058" h="5036" extrusionOk="0">
                  <a:moveTo>
                    <a:pt x="3389" y="0"/>
                  </a:moveTo>
                  <a:cubicBezTo>
                    <a:pt x="1552" y="380"/>
                    <a:pt x="222" y="2027"/>
                    <a:pt x="222" y="3895"/>
                  </a:cubicBezTo>
                  <a:lnTo>
                    <a:pt x="222" y="3990"/>
                  </a:lnTo>
                  <a:lnTo>
                    <a:pt x="127" y="3990"/>
                  </a:lnTo>
                  <a:cubicBezTo>
                    <a:pt x="32" y="3990"/>
                    <a:pt x="0" y="4054"/>
                    <a:pt x="0" y="4117"/>
                  </a:cubicBezTo>
                  <a:lnTo>
                    <a:pt x="0" y="4877"/>
                  </a:lnTo>
                  <a:cubicBezTo>
                    <a:pt x="0" y="4972"/>
                    <a:pt x="32" y="5035"/>
                    <a:pt x="127" y="5035"/>
                  </a:cubicBezTo>
                  <a:lnTo>
                    <a:pt x="8931" y="5035"/>
                  </a:lnTo>
                  <a:cubicBezTo>
                    <a:pt x="9026" y="5035"/>
                    <a:pt x="9058" y="4972"/>
                    <a:pt x="9058" y="4877"/>
                  </a:cubicBezTo>
                  <a:lnTo>
                    <a:pt x="9058" y="4117"/>
                  </a:lnTo>
                  <a:cubicBezTo>
                    <a:pt x="9058" y="4054"/>
                    <a:pt x="8994" y="3990"/>
                    <a:pt x="8931" y="3990"/>
                  </a:cubicBezTo>
                  <a:lnTo>
                    <a:pt x="8804" y="3990"/>
                  </a:lnTo>
                  <a:lnTo>
                    <a:pt x="8804" y="3895"/>
                  </a:lnTo>
                  <a:cubicBezTo>
                    <a:pt x="8804" y="1995"/>
                    <a:pt x="7474" y="348"/>
                    <a:pt x="5606" y="0"/>
                  </a:cubicBezTo>
                  <a:cubicBezTo>
                    <a:pt x="5542" y="0"/>
                    <a:pt x="5479" y="32"/>
                    <a:pt x="5447" y="95"/>
                  </a:cubicBezTo>
                  <a:cubicBezTo>
                    <a:pt x="5447" y="158"/>
                    <a:pt x="5479" y="253"/>
                    <a:pt x="5574" y="253"/>
                  </a:cubicBezTo>
                  <a:cubicBezTo>
                    <a:pt x="7284" y="602"/>
                    <a:pt x="8551" y="2122"/>
                    <a:pt x="8551" y="3895"/>
                  </a:cubicBezTo>
                  <a:lnTo>
                    <a:pt x="8551" y="4117"/>
                  </a:lnTo>
                  <a:cubicBezTo>
                    <a:pt x="8551" y="4180"/>
                    <a:pt x="8614" y="4244"/>
                    <a:pt x="8678" y="4244"/>
                  </a:cubicBezTo>
                  <a:lnTo>
                    <a:pt x="8804" y="4244"/>
                  </a:lnTo>
                  <a:lnTo>
                    <a:pt x="8804" y="4750"/>
                  </a:lnTo>
                  <a:lnTo>
                    <a:pt x="254" y="4750"/>
                  </a:lnTo>
                  <a:lnTo>
                    <a:pt x="254" y="4244"/>
                  </a:lnTo>
                  <a:lnTo>
                    <a:pt x="380" y="4244"/>
                  </a:lnTo>
                  <a:cubicBezTo>
                    <a:pt x="444" y="4244"/>
                    <a:pt x="507" y="4180"/>
                    <a:pt x="507" y="4117"/>
                  </a:cubicBezTo>
                  <a:lnTo>
                    <a:pt x="507" y="3895"/>
                  </a:lnTo>
                  <a:cubicBezTo>
                    <a:pt x="507" y="2154"/>
                    <a:pt x="1742" y="633"/>
                    <a:pt x="3452" y="253"/>
                  </a:cubicBezTo>
                  <a:cubicBezTo>
                    <a:pt x="3515" y="253"/>
                    <a:pt x="3547" y="190"/>
                    <a:pt x="3547" y="95"/>
                  </a:cubicBezTo>
                  <a:cubicBezTo>
                    <a:pt x="3515" y="32"/>
                    <a:pt x="3452" y="0"/>
                    <a:pt x="33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19;p23">
              <a:extLst>
                <a:ext uri="{FF2B5EF4-FFF2-40B4-BE49-F238E27FC236}">
                  <a16:creationId xmlns:a16="http://schemas.microsoft.com/office/drawing/2014/main" id="{09FCA7C5-E955-59A9-335A-CCF2532F7315}"/>
                </a:ext>
              </a:extLst>
            </p:cNvPr>
            <p:cNvSpPr/>
            <p:nvPr/>
          </p:nvSpPr>
          <p:spPr>
            <a:xfrm>
              <a:off x="5292324" y="1734551"/>
              <a:ext cx="267737" cy="7983"/>
            </a:xfrm>
            <a:custGeom>
              <a:avLst/>
              <a:gdLst/>
              <a:ahLst/>
              <a:cxnLst/>
              <a:rect l="l" t="t" r="r" b="b"/>
              <a:pathLst>
                <a:path w="8552" h="255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64" y="254"/>
                    <a:pt x="127" y="254"/>
                  </a:cubicBezTo>
                  <a:lnTo>
                    <a:pt x="8425" y="254"/>
                  </a:lnTo>
                  <a:cubicBezTo>
                    <a:pt x="8488" y="254"/>
                    <a:pt x="8551" y="191"/>
                    <a:pt x="8551" y="127"/>
                  </a:cubicBezTo>
                  <a:cubicBezTo>
                    <a:pt x="8551" y="64"/>
                    <a:pt x="8488" y="1"/>
                    <a:pt x="8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20;p23">
              <a:extLst>
                <a:ext uri="{FF2B5EF4-FFF2-40B4-BE49-F238E27FC236}">
                  <a16:creationId xmlns:a16="http://schemas.microsoft.com/office/drawing/2014/main" id="{22D6267B-11EB-E6AA-9463-015D5E0967C2}"/>
                </a:ext>
              </a:extLst>
            </p:cNvPr>
            <p:cNvSpPr/>
            <p:nvPr/>
          </p:nvSpPr>
          <p:spPr>
            <a:xfrm>
              <a:off x="5384523" y="1585843"/>
              <a:ext cx="83307" cy="101153"/>
            </a:xfrm>
            <a:custGeom>
              <a:avLst/>
              <a:gdLst/>
              <a:ahLst/>
              <a:cxnLst/>
              <a:rect l="l" t="t" r="r" b="b"/>
              <a:pathLst>
                <a:path w="2661" h="3231" extrusionOk="0">
                  <a:moveTo>
                    <a:pt x="2376" y="285"/>
                  </a:moveTo>
                  <a:lnTo>
                    <a:pt x="1933" y="2946"/>
                  </a:lnTo>
                  <a:lnTo>
                    <a:pt x="602" y="2946"/>
                  </a:ln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96" y="0"/>
                    <a:pt x="64" y="32"/>
                    <a:pt x="32" y="64"/>
                  </a:cubicBezTo>
                  <a:cubicBezTo>
                    <a:pt x="1" y="95"/>
                    <a:pt x="1" y="127"/>
                    <a:pt x="1" y="159"/>
                  </a:cubicBezTo>
                  <a:lnTo>
                    <a:pt x="349" y="3104"/>
                  </a:lnTo>
                  <a:cubicBezTo>
                    <a:pt x="381" y="3167"/>
                    <a:pt x="412" y="3231"/>
                    <a:pt x="476" y="3231"/>
                  </a:cubicBezTo>
                  <a:lnTo>
                    <a:pt x="2059" y="3231"/>
                  </a:lnTo>
                  <a:cubicBezTo>
                    <a:pt x="2123" y="3231"/>
                    <a:pt x="2186" y="3167"/>
                    <a:pt x="2186" y="3104"/>
                  </a:cubicBezTo>
                  <a:lnTo>
                    <a:pt x="2629" y="159"/>
                  </a:lnTo>
                  <a:cubicBezTo>
                    <a:pt x="2661" y="127"/>
                    <a:pt x="2629" y="95"/>
                    <a:pt x="2598" y="64"/>
                  </a:cubicBezTo>
                  <a:cubicBezTo>
                    <a:pt x="2598" y="32"/>
                    <a:pt x="2566" y="0"/>
                    <a:pt x="25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21;p23">
              <a:extLst>
                <a:ext uri="{FF2B5EF4-FFF2-40B4-BE49-F238E27FC236}">
                  <a16:creationId xmlns:a16="http://schemas.microsoft.com/office/drawing/2014/main" id="{90F5CAF9-0797-6938-824E-FE0C9D6C9E16}"/>
                </a:ext>
              </a:extLst>
            </p:cNvPr>
            <p:cNvSpPr/>
            <p:nvPr/>
          </p:nvSpPr>
          <p:spPr>
            <a:xfrm>
              <a:off x="5459879" y="1586344"/>
              <a:ext cx="53566" cy="54067"/>
            </a:xfrm>
            <a:custGeom>
              <a:avLst/>
              <a:gdLst/>
              <a:ahLst/>
              <a:cxnLst/>
              <a:rect l="l" t="t" r="r" b="b"/>
              <a:pathLst>
                <a:path w="1711" h="1727" extrusionOk="0">
                  <a:moveTo>
                    <a:pt x="147" y="0"/>
                  </a:moveTo>
                  <a:cubicBezTo>
                    <a:pt x="111" y="0"/>
                    <a:pt x="80" y="16"/>
                    <a:pt x="64" y="48"/>
                  </a:cubicBezTo>
                  <a:cubicBezTo>
                    <a:pt x="1" y="79"/>
                    <a:pt x="1" y="174"/>
                    <a:pt x="64" y="206"/>
                  </a:cubicBezTo>
                  <a:lnTo>
                    <a:pt x="1489" y="1694"/>
                  </a:lnTo>
                  <a:cubicBezTo>
                    <a:pt x="1521" y="1726"/>
                    <a:pt x="1552" y="1726"/>
                    <a:pt x="1584" y="1726"/>
                  </a:cubicBezTo>
                  <a:cubicBezTo>
                    <a:pt x="1616" y="1726"/>
                    <a:pt x="1647" y="1726"/>
                    <a:pt x="1679" y="1694"/>
                  </a:cubicBezTo>
                  <a:cubicBezTo>
                    <a:pt x="1711" y="1663"/>
                    <a:pt x="1711" y="1568"/>
                    <a:pt x="1679" y="1504"/>
                  </a:cubicBezTo>
                  <a:lnTo>
                    <a:pt x="254" y="48"/>
                  </a:lnTo>
                  <a:cubicBezTo>
                    <a:pt x="222" y="16"/>
                    <a:pt x="183" y="0"/>
                    <a:pt x="1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22;p23">
              <a:extLst>
                <a:ext uri="{FF2B5EF4-FFF2-40B4-BE49-F238E27FC236}">
                  <a16:creationId xmlns:a16="http://schemas.microsoft.com/office/drawing/2014/main" id="{465AB523-60BA-E2AD-ECAA-64ADAAC774DC}"/>
                </a:ext>
              </a:extLst>
            </p:cNvPr>
            <p:cNvSpPr/>
            <p:nvPr/>
          </p:nvSpPr>
          <p:spPr>
            <a:xfrm>
              <a:off x="5338909" y="1586344"/>
              <a:ext cx="53597" cy="54067"/>
            </a:xfrm>
            <a:custGeom>
              <a:avLst/>
              <a:gdLst/>
              <a:ahLst/>
              <a:cxnLst/>
              <a:rect l="l" t="t" r="r" b="b"/>
              <a:pathLst>
                <a:path w="1712" h="1727" extrusionOk="0">
                  <a:moveTo>
                    <a:pt x="1569" y="0"/>
                  </a:moveTo>
                  <a:cubicBezTo>
                    <a:pt x="1537" y="0"/>
                    <a:pt x="1505" y="16"/>
                    <a:pt x="1489" y="48"/>
                  </a:cubicBezTo>
                  <a:lnTo>
                    <a:pt x="33" y="1504"/>
                  </a:lnTo>
                  <a:cubicBezTo>
                    <a:pt x="1" y="1568"/>
                    <a:pt x="1" y="1631"/>
                    <a:pt x="33" y="1694"/>
                  </a:cubicBezTo>
                  <a:cubicBezTo>
                    <a:pt x="64" y="1726"/>
                    <a:pt x="96" y="1726"/>
                    <a:pt x="128" y="1726"/>
                  </a:cubicBezTo>
                  <a:cubicBezTo>
                    <a:pt x="159" y="1726"/>
                    <a:pt x="191" y="1726"/>
                    <a:pt x="223" y="1694"/>
                  </a:cubicBezTo>
                  <a:lnTo>
                    <a:pt x="1648" y="206"/>
                  </a:lnTo>
                  <a:cubicBezTo>
                    <a:pt x="1711" y="174"/>
                    <a:pt x="1711" y="79"/>
                    <a:pt x="1648" y="48"/>
                  </a:cubicBezTo>
                  <a:cubicBezTo>
                    <a:pt x="1632" y="16"/>
                    <a:pt x="1600" y="0"/>
                    <a:pt x="156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23;p23">
              <a:extLst>
                <a:ext uri="{FF2B5EF4-FFF2-40B4-BE49-F238E27FC236}">
                  <a16:creationId xmlns:a16="http://schemas.microsoft.com/office/drawing/2014/main" id="{1EEEA48E-90C7-2B47-A1D6-B4230E889F15}"/>
                </a:ext>
              </a:extLst>
            </p:cNvPr>
            <p:cNvSpPr/>
            <p:nvPr/>
          </p:nvSpPr>
          <p:spPr>
            <a:xfrm>
              <a:off x="5307195" y="1719679"/>
              <a:ext cx="230043" cy="8954"/>
            </a:xfrm>
            <a:custGeom>
              <a:avLst/>
              <a:gdLst/>
              <a:ahLst/>
              <a:cxnLst/>
              <a:rect l="l" t="t" r="r" b="b"/>
              <a:pathLst>
                <a:path w="7348" h="286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86"/>
                    <a:pt x="127" y="286"/>
                  </a:cubicBezTo>
                  <a:lnTo>
                    <a:pt x="7221" y="286"/>
                  </a:lnTo>
                  <a:cubicBezTo>
                    <a:pt x="7284" y="286"/>
                    <a:pt x="7348" y="222"/>
                    <a:pt x="7348" y="127"/>
                  </a:cubicBezTo>
                  <a:cubicBezTo>
                    <a:pt x="7348" y="64"/>
                    <a:pt x="7284" y="1"/>
                    <a:pt x="72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24;p23">
              <a:extLst>
                <a:ext uri="{FF2B5EF4-FFF2-40B4-BE49-F238E27FC236}">
                  <a16:creationId xmlns:a16="http://schemas.microsoft.com/office/drawing/2014/main" id="{F5E375F7-6E11-B4F4-8264-802E0109506F}"/>
                </a:ext>
              </a:extLst>
            </p:cNvPr>
            <p:cNvSpPr/>
            <p:nvPr/>
          </p:nvSpPr>
          <p:spPr>
            <a:xfrm>
              <a:off x="5351807" y="1787115"/>
              <a:ext cx="43673" cy="48589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7" y="0"/>
                  </a:moveTo>
                  <a:cubicBezTo>
                    <a:pt x="317" y="0"/>
                    <a:pt x="1" y="349"/>
                    <a:pt x="1" y="760"/>
                  </a:cubicBezTo>
                  <a:cubicBezTo>
                    <a:pt x="1" y="1204"/>
                    <a:pt x="317" y="1552"/>
                    <a:pt x="697" y="1552"/>
                  </a:cubicBezTo>
                  <a:cubicBezTo>
                    <a:pt x="1077" y="1552"/>
                    <a:pt x="1394" y="1204"/>
                    <a:pt x="1394" y="760"/>
                  </a:cubicBezTo>
                  <a:cubicBezTo>
                    <a:pt x="1394" y="349"/>
                    <a:pt x="1077" y="0"/>
                    <a:pt x="6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25;p23">
              <a:extLst>
                <a:ext uri="{FF2B5EF4-FFF2-40B4-BE49-F238E27FC236}">
                  <a16:creationId xmlns:a16="http://schemas.microsoft.com/office/drawing/2014/main" id="{0CE80EFB-E5C3-4587-2AB8-38E27EDBB799}"/>
                </a:ext>
              </a:extLst>
            </p:cNvPr>
            <p:cNvSpPr/>
            <p:nvPr/>
          </p:nvSpPr>
          <p:spPr>
            <a:xfrm>
              <a:off x="5452928" y="1787115"/>
              <a:ext cx="43673" cy="48589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8" y="0"/>
                  </a:moveTo>
                  <a:cubicBezTo>
                    <a:pt x="318" y="0"/>
                    <a:pt x="1" y="349"/>
                    <a:pt x="1" y="760"/>
                  </a:cubicBezTo>
                  <a:cubicBezTo>
                    <a:pt x="1" y="1204"/>
                    <a:pt x="318" y="1552"/>
                    <a:pt x="698" y="1552"/>
                  </a:cubicBezTo>
                  <a:cubicBezTo>
                    <a:pt x="1078" y="1552"/>
                    <a:pt x="1394" y="1204"/>
                    <a:pt x="1394" y="760"/>
                  </a:cubicBezTo>
                  <a:cubicBezTo>
                    <a:pt x="1394" y="349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26;p23">
              <a:extLst>
                <a:ext uri="{FF2B5EF4-FFF2-40B4-BE49-F238E27FC236}">
                  <a16:creationId xmlns:a16="http://schemas.microsoft.com/office/drawing/2014/main" id="{0C28D8E6-5437-8191-468A-4D159DAFF802}"/>
                </a:ext>
              </a:extLst>
            </p:cNvPr>
            <p:cNvSpPr/>
            <p:nvPr/>
          </p:nvSpPr>
          <p:spPr>
            <a:xfrm>
              <a:off x="5136670" y="1482233"/>
              <a:ext cx="575077" cy="576079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49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49"/>
                    <a:pt x="14252" y="1"/>
                    <a:pt x="9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241;p64">
            <a:extLst>
              <a:ext uri="{FF2B5EF4-FFF2-40B4-BE49-F238E27FC236}">
                <a16:creationId xmlns:a16="http://schemas.microsoft.com/office/drawing/2014/main" id="{70C852E7-3036-A89A-4772-71F0C66CF8CB}"/>
              </a:ext>
            </a:extLst>
          </p:cNvPr>
          <p:cNvGrpSpPr/>
          <p:nvPr/>
        </p:nvGrpSpPr>
        <p:grpSpPr>
          <a:xfrm>
            <a:off x="893677" y="2376217"/>
            <a:ext cx="2909397" cy="2681561"/>
            <a:chOff x="1338075" y="463925"/>
            <a:chExt cx="5022575" cy="4585450"/>
          </a:xfrm>
        </p:grpSpPr>
        <p:sp>
          <p:nvSpPr>
            <p:cNvPr id="409" name="Google Shape;4242;p64">
              <a:extLst>
                <a:ext uri="{FF2B5EF4-FFF2-40B4-BE49-F238E27FC236}">
                  <a16:creationId xmlns:a16="http://schemas.microsoft.com/office/drawing/2014/main" id="{31439D98-CA1A-45B4-4DD5-436FECB7BDEC}"/>
                </a:ext>
              </a:extLst>
            </p:cNvPr>
            <p:cNvSpPr/>
            <p:nvPr/>
          </p:nvSpPr>
          <p:spPr>
            <a:xfrm>
              <a:off x="1338075" y="522825"/>
              <a:ext cx="5022575" cy="4526325"/>
            </a:xfrm>
            <a:custGeom>
              <a:avLst/>
              <a:gdLst/>
              <a:ahLst/>
              <a:cxnLst/>
              <a:rect l="l" t="t" r="r" b="b"/>
              <a:pathLst>
                <a:path w="200903" h="181053" extrusionOk="0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243;p64">
              <a:extLst>
                <a:ext uri="{FF2B5EF4-FFF2-40B4-BE49-F238E27FC236}">
                  <a16:creationId xmlns:a16="http://schemas.microsoft.com/office/drawing/2014/main" id="{5C952EB6-1AD0-4B12-E99F-E06A873B5946}"/>
                </a:ext>
              </a:extLst>
            </p:cNvPr>
            <p:cNvSpPr/>
            <p:nvPr/>
          </p:nvSpPr>
          <p:spPr>
            <a:xfrm>
              <a:off x="1455400" y="522600"/>
              <a:ext cx="4838550" cy="4526775"/>
            </a:xfrm>
            <a:custGeom>
              <a:avLst/>
              <a:gdLst/>
              <a:ahLst/>
              <a:cxnLst/>
              <a:rect l="l" t="t" r="r" b="b"/>
              <a:pathLst>
                <a:path w="193542" h="181071" extrusionOk="0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244;p64">
              <a:extLst>
                <a:ext uri="{FF2B5EF4-FFF2-40B4-BE49-F238E27FC236}">
                  <a16:creationId xmlns:a16="http://schemas.microsoft.com/office/drawing/2014/main" id="{EFD9AAC9-15BC-CDDC-07B0-66DFBD304BED}"/>
                </a:ext>
              </a:extLst>
            </p:cNvPr>
            <p:cNvSpPr/>
            <p:nvPr/>
          </p:nvSpPr>
          <p:spPr>
            <a:xfrm>
              <a:off x="2412500" y="519875"/>
              <a:ext cx="132625" cy="207650"/>
            </a:xfrm>
            <a:custGeom>
              <a:avLst/>
              <a:gdLst/>
              <a:ahLst/>
              <a:cxnLst/>
              <a:rect l="l" t="t" r="r" b="b"/>
              <a:pathLst>
                <a:path w="5305" h="8306" extrusionOk="0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245;p64">
              <a:extLst>
                <a:ext uri="{FF2B5EF4-FFF2-40B4-BE49-F238E27FC236}">
                  <a16:creationId xmlns:a16="http://schemas.microsoft.com/office/drawing/2014/main" id="{B3EDB4B7-D336-910D-087F-202E81A1A8C3}"/>
                </a:ext>
              </a:extLst>
            </p:cNvPr>
            <p:cNvSpPr/>
            <p:nvPr/>
          </p:nvSpPr>
          <p:spPr>
            <a:xfrm>
              <a:off x="1792100" y="970475"/>
              <a:ext cx="143875" cy="203075"/>
            </a:xfrm>
            <a:custGeom>
              <a:avLst/>
              <a:gdLst/>
              <a:ahLst/>
              <a:cxnLst/>
              <a:rect l="l" t="t" r="r" b="b"/>
              <a:pathLst>
                <a:path w="5755" h="8123" extrusionOk="0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246;p64">
              <a:extLst>
                <a:ext uri="{FF2B5EF4-FFF2-40B4-BE49-F238E27FC236}">
                  <a16:creationId xmlns:a16="http://schemas.microsoft.com/office/drawing/2014/main" id="{4042A17E-499F-2AEA-C0E6-A717C4C0CD2C}"/>
                </a:ext>
              </a:extLst>
            </p:cNvPr>
            <p:cNvSpPr/>
            <p:nvPr/>
          </p:nvSpPr>
          <p:spPr>
            <a:xfrm>
              <a:off x="2946900" y="802250"/>
              <a:ext cx="463700" cy="1052750"/>
            </a:xfrm>
            <a:custGeom>
              <a:avLst/>
              <a:gdLst/>
              <a:ahLst/>
              <a:cxnLst/>
              <a:rect l="l" t="t" r="r" b="b"/>
              <a:pathLst>
                <a:path w="18548" h="42110" extrusionOk="0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247;p64">
              <a:extLst>
                <a:ext uri="{FF2B5EF4-FFF2-40B4-BE49-F238E27FC236}">
                  <a16:creationId xmlns:a16="http://schemas.microsoft.com/office/drawing/2014/main" id="{60626C45-3273-2AF6-253E-2B3E5414F867}"/>
                </a:ext>
              </a:extLst>
            </p:cNvPr>
            <p:cNvSpPr/>
            <p:nvPr/>
          </p:nvSpPr>
          <p:spPr>
            <a:xfrm>
              <a:off x="1520500" y="464425"/>
              <a:ext cx="1581525" cy="1453275"/>
            </a:xfrm>
            <a:custGeom>
              <a:avLst/>
              <a:gdLst/>
              <a:ahLst/>
              <a:cxnLst/>
              <a:rect l="l" t="t" r="r" b="b"/>
              <a:pathLst>
                <a:path w="63261" h="58131" extrusionOk="0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248;p64">
              <a:extLst>
                <a:ext uri="{FF2B5EF4-FFF2-40B4-BE49-F238E27FC236}">
                  <a16:creationId xmlns:a16="http://schemas.microsoft.com/office/drawing/2014/main" id="{872FBF0E-95E5-53C3-6971-38E940AFF6E4}"/>
                </a:ext>
              </a:extLst>
            </p:cNvPr>
            <p:cNvSpPr/>
            <p:nvPr/>
          </p:nvSpPr>
          <p:spPr>
            <a:xfrm>
              <a:off x="3260300" y="1467650"/>
              <a:ext cx="425950" cy="439600"/>
            </a:xfrm>
            <a:custGeom>
              <a:avLst/>
              <a:gdLst/>
              <a:ahLst/>
              <a:cxnLst/>
              <a:rect l="l" t="t" r="r" b="b"/>
              <a:pathLst>
                <a:path w="17038" h="17584" extrusionOk="0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249;p64">
              <a:extLst>
                <a:ext uri="{FF2B5EF4-FFF2-40B4-BE49-F238E27FC236}">
                  <a16:creationId xmlns:a16="http://schemas.microsoft.com/office/drawing/2014/main" id="{CF3A2BEA-073C-0ACE-09CB-65F8945022E2}"/>
                </a:ext>
              </a:extLst>
            </p:cNvPr>
            <p:cNvSpPr/>
            <p:nvPr/>
          </p:nvSpPr>
          <p:spPr>
            <a:xfrm>
              <a:off x="2417325" y="520175"/>
              <a:ext cx="120550" cy="207350"/>
            </a:xfrm>
            <a:custGeom>
              <a:avLst/>
              <a:gdLst/>
              <a:ahLst/>
              <a:cxnLst/>
              <a:rect l="l" t="t" r="r" b="b"/>
              <a:pathLst>
                <a:path w="4822" h="8294" extrusionOk="0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250;p64">
              <a:extLst>
                <a:ext uri="{FF2B5EF4-FFF2-40B4-BE49-F238E27FC236}">
                  <a16:creationId xmlns:a16="http://schemas.microsoft.com/office/drawing/2014/main" id="{8956E64E-BCD5-31C6-64A1-AF7CDCF132B0}"/>
                </a:ext>
              </a:extLst>
            </p:cNvPr>
            <p:cNvSpPr/>
            <p:nvPr/>
          </p:nvSpPr>
          <p:spPr>
            <a:xfrm>
              <a:off x="1806575" y="970200"/>
              <a:ext cx="126200" cy="203350"/>
            </a:xfrm>
            <a:custGeom>
              <a:avLst/>
              <a:gdLst/>
              <a:ahLst/>
              <a:cxnLst/>
              <a:rect l="l" t="t" r="r" b="b"/>
              <a:pathLst>
                <a:path w="5048" h="8134" extrusionOk="0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251;p64">
              <a:extLst>
                <a:ext uri="{FF2B5EF4-FFF2-40B4-BE49-F238E27FC236}">
                  <a16:creationId xmlns:a16="http://schemas.microsoft.com/office/drawing/2014/main" id="{4AB92FB0-49F1-1B48-AE42-7FFFBC38BAE8}"/>
                </a:ext>
              </a:extLst>
            </p:cNvPr>
            <p:cNvSpPr/>
            <p:nvPr/>
          </p:nvSpPr>
          <p:spPr>
            <a:xfrm>
              <a:off x="2948500" y="802250"/>
              <a:ext cx="460500" cy="1052750"/>
            </a:xfrm>
            <a:custGeom>
              <a:avLst/>
              <a:gdLst/>
              <a:ahLst/>
              <a:cxnLst/>
              <a:rect l="l" t="t" r="r" b="b"/>
              <a:pathLst>
                <a:path w="18420" h="42110" extrusionOk="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252;p64">
              <a:extLst>
                <a:ext uri="{FF2B5EF4-FFF2-40B4-BE49-F238E27FC236}">
                  <a16:creationId xmlns:a16="http://schemas.microsoft.com/office/drawing/2014/main" id="{B990D30F-DF27-68D4-003A-B3284AF7B22E}"/>
                </a:ext>
              </a:extLst>
            </p:cNvPr>
            <p:cNvSpPr/>
            <p:nvPr/>
          </p:nvSpPr>
          <p:spPr>
            <a:xfrm>
              <a:off x="1529325" y="463925"/>
              <a:ext cx="1564650" cy="1453775"/>
            </a:xfrm>
            <a:custGeom>
              <a:avLst/>
              <a:gdLst/>
              <a:ahLst/>
              <a:cxnLst/>
              <a:rect l="l" t="t" r="r" b="b"/>
              <a:pathLst>
                <a:path w="62586" h="58151" extrusionOk="0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53;p64">
              <a:extLst>
                <a:ext uri="{FF2B5EF4-FFF2-40B4-BE49-F238E27FC236}">
                  <a16:creationId xmlns:a16="http://schemas.microsoft.com/office/drawing/2014/main" id="{7DCFFB9E-F2CC-311C-4751-937BF3D59E60}"/>
                </a:ext>
              </a:extLst>
            </p:cNvPr>
            <p:cNvSpPr/>
            <p:nvPr/>
          </p:nvSpPr>
          <p:spPr>
            <a:xfrm>
              <a:off x="3261100" y="1467650"/>
              <a:ext cx="423525" cy="439600"/>
            </a:xfrm>
            <a:custGeom>
              <a:avLst/>
              <a:gdLst/>
              <a:ahLst/>
              <a:cxnLst/>
              <a:rect l="l" t="t" r="r" b="b"/>
              <a:pathLst>
                <a:path w="16941" h="17584" extrusionOk="0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54;p64">
              <a:extLst>
                <a:ext uri="{FF2B5EF4-FFF2-40B4-BE49-F238E27FC236}">
                  <a16:creationId xmlns:a16="http://schemas.microsoft.com/office/drawing/2014/main" id="{877A5F19-590A-9ECD-A24D-C833C92732F2}"/>
                </a:ext>
              </a:extLst>
            </p:cNvPr>
            <p:cNvSpPr/>
            <p:nvPr/>
          </p:nvSpPr>
          <p:spPr>
            <a:xfrm>
              <a:off x="2983875" y="802250"/>
              <a:ext cx="389775" cy="1053550"/>
            </a:xfrm>
            <a:custGeom>
              <a:avLst/>
              <a:gdLst/>
              <a:ahLst/>
              <a:cxnLst/>
              <a:rect l="l" t="t" r="r" b="b"/>
              <a:pathLst>
                <a:path w="15591" h="42142" extrusionOk="0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55;p64">
              <a:extLst>
                <a:ext uri="{FF2B5EF4-FFF2-40B4-BE49-F238E27FC236}">
                  <a16:creationId xmlns:a16="http://schemas.microsoft.com/office/drawing/2014/main" id="{83047E93-F04A-7E16-85F8-6CA3D6FD0714}"/>
                </a:ext>
              </a:extLst>
            </p:cNvPr>
            <p:cNvSpPr/>
            <p:nvPr/>
          </p:nvSpPr>
          <p:spPr>
            <a:xfrm>
              <a:off x="2682500" y="1458000"/>
              <a:ext cx="415500" cy="463700"/>
            </a:xfrm>
            <a:custGeom>
              <a:avLst/>
              <a:gdLst/>
              <a:ahLst/>
              <a:cxnLst/>
              <a:rect l="l" t="t" r="r" b="b"/>
              <a:pathLst>
                <a:path w="16620" h="18548" extrusionOk="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56;p64">
              <a:extLst>
                <a:ext uri="{FF2B5EF4-FFF2-40B4-BE49-F238E27FC236}">
                  <a16:creationId xmlns:a16="http://schemas.microsoft.com/office/drawing/2014/main" id="{7F14CD5D-2B11-795C-97D1-4064DE37022F}"/>
                </a:ext>
              </a:extLst>
            </p:cNvPr>
            <p:cNvSpPr/>
            <p:nvPr/>
          </p:nvSpPr>
          <p:spPr>
            <a:xfrm>
              <a:off x="3257100" y="1463625"/>
              <a:ext cx="432350" cy="447625"/>
            </a:xfrm>
            <a:custGeom>
              <a:avLst/>
              <a:gdLst/>
              <a:ahLst/>
              <a:cxnLst/>
              <a:rect l="l" t="t" r="r" b="b"/>
              <a:pathLst>
                <a:path w="17294" h="17905" extrusionOk="0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57;p64">
              <a:extLst>
                <a:ext uri="{FF2B5EF4-FFF2-40B4-BE49-F238E27FC236}">
                  <a16:creationId xmlns:a16="http://schemas.microsoft.com/office/drawing/2014/main" id="{BC993E88-94EE-7005-0860-EB9703153625}"/>
                </a:ext>
              </a:extLst>
            </p:cNvPr>
            <p:cNvSpPr/>
            <p:nvPr/>
          </p:nvSpPr>
          <p:spPr>
            <a:xfrm>
              <a:off x="3434700" y="1007975"/>
              <a:ext cx="226625" cy="229850"/>
            </a:xfrm>
            <a:custGeom>
              <a:avLst/>
              <a:gdLst/>
              <a:ahLst/>
              <a:cxnLst/>
              <a:rect l="l" t="t" r="r" b="b"/>
              <a:pathLst>
                <a:path w="9065" h="9194" extrusionOk="0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8;p64">
              <a:extLst>
                <a:ext uri="{FF2B5EF4-FFF2-40B4-BE49-F238E27FC236}">
                  <a16:creationId xmlns:a16="http://schemas.microsoft.com/office/drawing/2014/main" id="{2D3411ED-9E92-DFE1-B051-DAE179189154}"/>
                </a:ext>
              </a:extLst>
            </p:cNvPr>
            <p:cNvSpPr/>
            <p:nvPr/>
          </p:nvSpPr>
          <p:spPr>
            <a:xfrm>
              <a:off x="3428250" y="1001550"/>
              <a:ext cx="240325" cy="242700"/>
            </a:xfrm>
            <a:custGeom>
              <a:avLst/>
              <a:gdLst/>
              <a:ahLst/>
              <a:cxnLst/>
              <a:rect l="l" t="t" r="r" b="b"/>
              <a:pathLst>
                <a:path w="9613" h="9708" extrusionOk="0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59;p64">
              <a:extLst>
                <a:ext uri="{FF2B5EF4-FFF2-40B4-BE49-F238E27FC236}">
                  <a16:creationId xmlns:a16="http://schemas.microsoft.com/office/drawing/2014/main" id="{724B5C8C-3842-8CD8-CD5B-956202FA39FD}"/>
                </a:ext>
              </a:extLst>
            </p:cNvPr>
            <p:cNvSpPr/>
            <p:nvPr/>
          </p:nvSpPr>
          <p:spPr>
            <a:xfrm>
              <a:off x="3804350" y="1436300"/>
              <a:ext cx="204950" cy="566025"/>
            </a:xfrm>
            <a:custGeom>
              <a:avLst/>
              <a:gdLst/>
              <a:ahLst/>
              <a:cxnLst/>
              <a:rect l="l" t="t" r="r" b="b"/>
              <a:pathLst>
                <a:path w="8198" h="22641" extrusionOk="0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60;p64">
              <a:extLst>
                <a:ext uri="{FF2B5EF4-FFF2-40B4-BE49-F238E27FC236}">
                  <a16:creationId xmlns:a16="http://schemas.microsoft.com/office/drawing/2014/main" id="{2E60C3F3-B4D2-8348-362D-C14EA45A5575}"/>
                </a:ext>
              </a:extLst>
            </p:cNvPr>
            <p:cNvSpPr/>
            <p:nvPr/>
          </p:nvSpPr>
          <p:spPr>
            <a:xfrm>
              <a:off x="3797925" y="1429875"/>
              <a:ext cx="213775" cy="579425"/>
            </a:xfrm>
            <a:custGeom>
              <a:avLst/>
              <a:gdLst/>
              <a:ahLst/>
              <a:cxnLst/>
              <a:rect l="l" t="t" r="r" b="b"/>
              <a:pathLst>
                <a:path w="8551" h="23177" extrusionOk="0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61;p64">
              <a:extLst>
                <a:ext uri="{FF2B5EF4-FFF2-40B4-BE49-F238E27FC236}">
                  <a16:creationId xmlns:a16="http://schemas.microsoft.com/office/drawing/2014/main" id="{A92B1B07-0011-CFEC-8C92-EF341BCEC0D7}"/>
                </a:ext>
              </a:extLst>
            </p:cNvPr>
            <p:cNvSpPr/>
            <p:nvPr/>
          </p:nvSpPr>
          <p:spPr>
            <a:xfrm>
              <a:off x="3106825" y="1594975"/>
              <a:ext cx="767475" cy="595950"/>
            </a:xfrm>
            <a:custGeom>
              <a:avLst/>
              <a:gdLst/>
              <a:ahLst/>
              <a:cxnLst/>
              <a:rect l="l" t="t" r="r" b="b"/>
              <a:pathLst>
                <a:path w="30699" h="23838" extrusionOk="0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62;p64">
              <a:extLst>
                <a:ext uri="{FF2B5EF4-FFF2-40B4-BE49-F238E27FC236}">
                  <a16:creationId xmlns:a16="http://schemas.microsoft.com/office/drawing/2014/main" id="{B1E17C98-87E9-B872-4398-B593EFFCAF1F}"/>
                </a:ext>
              </a:extLst>
            </p:cNvPr>
            <p:cNvSpPr/>
            <p:nvPr/>
          </p:nvSpPr>
          <p:spPr>
            <a:xfrm>
              <a:off x="3100400" y="1588175"/>
              <a:ext cx="781125" cy="609375"/>
            </a:xfrm>
            <a:custGeom>
              <a:avLst/>
              <a:gdLst/>
              <a:ahLst/>
              <a:cxnLst/>
              <a:rect l="l" t="t" r="r" b="b"/>
              <a:pathLst>
                <a:path w="31245" h="24375" extrusionOk="0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263;p64">
              <a:extLst>
                <a:ext uri="{FF2B5EF4-FFF2-40B4-BE49-F238E27FC236}">
                  <a16:creationId xmlns:a16="http://schemas.microsoft.com/office/drawing/2014/main" id="{5DA265A2-E07F-A2FB-6FB4-76D28EF1A65C}"/>
                </a:ext>
              </a:extLst>
            </p:cNvPr>
            <p:cNvSpPr/>
            <p:nvPr/>
          </p:nvSpPr>
          <p:spPr>
            <a:xfrm>
              <a:off x="3300475" y="1435225"/>
              <a:ext cx="606750" cy="742775"/>
            </a:xfrm>
            <a:custGeom>
              <a:avLst/>
              <a:gdLst/>
              <a:ahLst/>
              <a:cxnLst/>
              <a:rect l="l" t="t" r="r" b="b"/>
              <a:pathLst>
                <a:path w="24270" h="29711" extrusionOk="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264;p64">
              <a:extLst>
                <a:ext uri="{FF2B5EF4-FFF2-40B4-BE49-F238E27FC236}">
                  <a16:creationId xmlns:a16="http://schemas.microsoft.com/office/drawing/2014/main" id="{30068AF7-A3CC-4546-C603-42CEFAABF4DF}"/>
                </a:ext>
              </a:extLst>
            </p:cNvPr>
            <p:cNvSpPr/>
            <p:nvPr/>
          </p:nvSpPr>
          <p:spPr>
            <a:xfrm>
              <a:off x="3294050" y="1428275"/>
              <a:ext cx="605950" cy="757025"/>
            </a:xfrm>
            <a:custGeom>
              <a:avLst/>
              <a:gdLst/>
              <a:ahLst/>
              <a:cxnLst/>
              <a:rect l="l" t="t" r="r" b="b"/>
              <a:pathLst>
                <a:path w="24238" h="30281" extrusionOk="0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265;p64">
              <a:extLst>
                <a:ext uri="{FF2B5EF4-FFF2-40B4-BE49-F238E27FC236}">
                  <a16:creationId xmlns:a16="http://schemas.microsoft.com/office/drawing/2014/main" id="{5131294A-C1E9-9250-E408-9D65A7BF8EF5}"/>
                </a:ext>
              </a:extLst>
            </p:cNvPr>
            <p:cNvSpPr/>
            <p:nvPr/>
          </p:nvSpPr>
          <p:spPr>
            <a:xfrm>
              <a:off x="3471650" y="1404675"/>
              <a:ext cx="296550" cy="281575"/>
            </a:xfrm>
            <a:custGeom>
              <a:avLst/>
              <a:gdLst/>
              <a:ahLst/>
              <a:cxnLst/>
              <a:rect l="l" t="t" r="r" b="b"/>
              <a:pathLst>
                <a:path w="11862" h="11263" extrusionOk="0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266;p64">
              <a:extLst>
                <a:ext uri="{FF2B5EF4-FFF2-40B4-BE49-F238E27FC236}">
                  <a16:creationId xmlns:a16="http://schemas.microsoft.com/office/drawing/2014/main" id="{66D1C399-969D-113D-619A-A4A37E0E7BB3}"/>
                </a:ext>
              </a:extLst>
            </p:cNvPr>
            <p:cNvSpPr/>
            <p:nvPr/>
          </p:nvSpPr>
          <p:spPr>
            <a:xfrm>
              <a:off x="3465225" y="1397725"/>
              <a:ext cx="310225" cy="295550"/>
            </a:xfrm>
            <a:custGeom>
              <a:avLst/>
              <a:gdLst/>
              <a:ahLst/>
              <a:cxnLst/>
              <a:rect l="l" t="t" r="r" b="b"/>
              <a:pathLst>
                <a:path w="12409" h="11822" extrusionOk="0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267;p64">
              <a:extLst>
                <a:ext uri="{FF2B5EF4-FFF2-40B4-BE49-F238E27FC236}">
                  <a16:creationId xmlns:a16="http://schemas.microsoft.com/office/drawing/2014/main" id="{75E0CC8B-65E0-BF06-B050-EAA8E2CA554C}"/>
                </a:ext>
              </a:extLst>
            </p:cNvPr>
            <p:cNvSpPr/>
            <p:nvPr/>
          </p:nvSpPr>
          <p:spPr>
            <a:xfrm>
              <a:off x="3502200" y="1399325"/>
              <a:ext cx="156725" cy="307825"/>
            </a:xfrm>
            <a:custGeom>
              <a:avLst/>
              <a:gdLst/>
              <a:ahLst/>
              <a:cxnLst/>
              <a:rect l="l" t="t" r="r" b="b"/>
              <a:pathLst>
                <a:path w="6269" h="12313" extrusionOk="0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268;p64">
              <a:extLst>
                <a:ext uri="{FF2B5EF4-FFF2-40B4-BE49-F238E27FC236}">
                  <a16:creationId xmlns:a16="http://schemas.microsoft.com/office/drawing/2014/main" id="{D90C9064-5718-9959-A365-FE771C587D42}"/>
                </a:ext>
              </a:extLst>
            </p:cNvPr>
            <p:cNvSpPr/>
            <p:nvPr/>
          </p:nvSpPr>
          <p:spPr>
            <a:xfrm>
              <a:off x="3494150" y="1392900"/>
              <a:ext cx="172000" cy="321200"/>
            </a:xfrm>
            <a:custGeom>
              <a:avLst/>
              <a:gdLst/>
              <a:ahLst/>
              <a:cxnLst/>
              <a:rect l="l" t="t" r="r" b="b"/>
              <a:pathLst>
                <a:path w="6880" h="12848" extrusionOk="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269;p64">
              <a:extLst>
                <a:ext uri="{FF2B5EF4-FFF2-40B4-BE49-F238E27FC236}">
                  <a16:creationId xmlns:a16="http://schemas.microsoft.com/office/drawing/2014/main" id="{C6C059C4-FB50-7CE7-AEF9-FD1EDFA95825}"/>
                </a:ext>
              </a:extLst>
            </p:cNvPr>
            <p:cNvSpPr/>
            <p:nvPr/>
          </p:nvSpPr>
          <p:spPr>
            <a:xfrm>
              <a:off x="3432275" y="1102075"/>
              <a:ext cx="359250" cy="500225"/>
            </a:xfrm>
            <a:custGeom>
              <a:avLst/>
              <a:gdLst/>
              <a:ahLst/>
              <a:cxnLst/>
              <a:rect l="l" t="t" r="r" b="b"/>
              <a:pathLst>
                <a:path w="14370" h="20009" extrusionOk="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270;p64">
              <a:extLst>
                <a:ext uri="{FF2B5EF4-FFF2-40B4-BE49-F238E27FC236}">
                  <a16:creationId xmlns:a16="http://schemas.microsoft.com/office/drawing/2014/main" id="{441AE3E7-E3D3-2A42-6BBF-14C05559B26E}"/>
                </a:ext>
              </a:extLst>
            </p:cNvPr>
            <p:cNvSpPr/>
            <p:nvPr/>
          </p:nvSpPr>
          <p:spPr>
            <a:xfrm>
              <a:off x="3457200" y="1095575"/>
              <a:ext cx="335925" cy="513525"/>
            </a:xfrm>
            <a:custGeom>
              <a:avLst/>
              <a:gdLst/>
              <a:ahLst/>
              <a:cxnLst/>
              <a:rect l="l" t="t" r="r" b="b"/>
              <a:pathLst>
                <a:path w="13437" h="20541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271;p64">
              <a:extLst>
                <a:ext uri="{FF2B5EF4-FFF2-40B4-BE49-F238E27FC236}">
                  <a16:creationId xmlns:a16="http://schemas.microsoft.com/office/drawing/2014/main" id="{F0C2BD69-E745-3E3D-E34A-47FADA2D0254}"/>
                </a:ext>
              </a:extLst>
            </p:cNvPr>
            <p:cNvSpPr/>
            <p:nvPr/>
          </p:nvSpPr>
          <p:spPr>
            <a:xfrm>
              <a:off x="3459600" y="1102075"/>
              <a:ext cx="323875" cy="276500"/>
            </a:xfrm>
            <a:custGeom>
              <a:avLst/>
              <a:gdLst/>
              <a:ahLst/>
              <a:cxnLst/>
              <a:rect l="l" t="t" r="r" b="b"/>
              <a:pathLst>
                <a:path w="12955" h="11060" extrusionOk="0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272;p64">
              <a:extLst>
                <a:ext uri="{FF2B5EF4-FFF2-40B4-BE49-F238E27FC236}">
                  <a16:creationId xmlns:a16="http://schemas.microsoft.com/office/drawing/2014/main" id="{5DFD0F35-A380-6E40-64A9-F0BFC0B38AB4}"/>
                </a:ext>
              </a:extLst>
            </p:cNvPr>
            <p:cNvSpPr/>
            <p:nvPr/>
          </p:nvSpPr>
          <p:spPr>
            <a:xfrm>
              <a:off x="3457200" y="1095575"/>
              <a:ext cx="333525" cy="290125"/>
            </a:xfrm>
            <a:custGeom>
              <a:avLst/>
              <a:gdLst/>
              <a:ahLst/>
              <a:cxnLst/>
              <a:rect l="l" t="t" r="r" b="b"/>
              <a:pathLst>
                <a:path w="13341" h="11605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273;p64">
              <a:extLst>
                <a:ext uri="{FF2B5EF4-FFF2-40B4-BE49-F238E27FC236}">
                  <a16:creationId xmlns:a16="http://schemas.microsoft.com/office/drawing/2014/main" id="{26A1444C-AA2E-99A0-363F-AC9974C80366}"/>
                </a:ext>
              </a:extLst>
            </p:cNvPr>
            <p:cNvSpPr/>
            <p:nvPr/>
          </p:nvSpPr>
          <p:spPr>
            <a:xfrm>
              <a:off x="3464200" y="1340575"/>
              <a:ext cx="70150" cy="105400"/>
            </a:xfrm>
            <a:custGeom>
              <a:avLst/>
              <a:gdLst/>
              <a:ahLst/>
              <a:cxnLst/>
              <a:rect l="l" t="t" r="r" b="b"/>
              <a:pathLst>
                <a:path w="2806" h="4216" extrusionOk="0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274;p64">
              <a:extLst>
                <a:ext uri="{FF2B5EF4-FFF2-40B4-BE49-F238E27FC236}">
                  <a16:creationId xmlns:a16="http://schemas.microsoft.com/office/drawing/2014/main" id="{FCEE2245-0889-2739-EB33-345A37528252}"/>
                </a:ext>
              </a:extLst>
            </p:cNvPr>
            <p:cNvSpPr/>
            <p:nvPr/>
          </p:nvSpPr>
          <p:spPr>
            <a:xfrm>
              <a:off x="3462825" y="1334250"/>
              <a:ext cx="78775" cy="118150"/>
            </a:xfrm>
            <a:custGeom>
              <a:avLst/>
              <a:gdLst/>
              <a:ahLst/>
              <a:cxnLst/>
              <a:rect l="l" t="t" r="r" b="b"/>
              <a:pathLst>
                <a:path w="3151" h="4726" extrusionOk="0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275;p64">
              <a:extLst>
                <a:ext uri="{FF2B5EF4-FFF2-40B4-BE49-F238E27FC236}">
                  <a16:creationId xmlns:a16="http://schemas.microsoft.com/office/drawing/2014/main" id="{30C0E329-16A7-466B-F377-C605C79CA2A2}"/>
                </a:ext>
              </a:extLst>
            </p:cNvPr>
            <p:cNvSpPr/>
            <p:nvPr/>
          </p:nvSpPr>
          <p:spPr>
            <a:xfrm>
              <a:off x="3358350" y="1860450"/>
              <a:ext cx="196900" cy="140000"/>
            </a:xfrm>
            <a:custGeom>
              <a:avLst/>
              <a:gdLst/>
              <a:ahLst/>
              <a:cxnLst/>
              <a:rect l="l" t="t" r="r" b="b"/>
              <a:pathLst>
                <a:path w="7876" h="5600" extrusionOk="0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276;p64">
              <a:extLst>
                <a:ext uri="{FF2B5EF4-FFF2-40B4-BE49-F238E27FC236}">
                  <a16:creationId xmlns:a16="http://schemas.microsoft.com/office/drawing/2014/main" id="{58F2B80B-8911-0F83-0911-39A9725A670A}"/>
                </a:ext>
              </a:extLst>
            </p:cNvPr>
            <p:cNvSpPr/>
            <p:nvPr/>
          </p:nvSpPr>
          <p:spPr>
            <a:xfrm>
              <a:off x="3617100" y="1700525"/>
              <a:ext cx="40225" cy="189850"/>
            </a:xfrm>
            <a:custGeom>
              <a:avLst/>
              <a:gdLst/>
              <a:ahLst/>
              <a:cxnLst/>
              <a:rect l="l" t="t" r="r" b="b"/>
              <a:pathLst>
                <a:path w="1609" h="7594" extrusionOk="0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277;p64">
              <a:extLst>
                <a:ext uri="{FF2B5EF4-FFF2-40B4-BE49-F238E27FC236}">
                  <a16:creationId xmlns:a16="http://schemas.microsoft.com/office/drawing/2014/main" id="{A8EB6A18-98A8-405C-17F6-C5D38B4FD35D}"/>
                </a:ext>
              </a:extLst>
            </p:cNvPr>
            <p:cNvSpPr/>
            <p:nvPr/>
          </p:nvSpPr>
          <p:spPr>
            <a:xfrm>
              <a:off x="2852875" y="1675025"/>
              <a:ext cx="234675" cy="478400"/>
            </a:xfrm>
            <a:custGeom>
              <a:avLst/>
              <a:gdLst/>
              <a:ahLst/>
              <a:cxnLst/>
              <a:rect l="l" t="t" r="r" b="b"/>
              <a:pathLst>
                <a:path w="9387" h="19136" extrusionOk="0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278;p64">
              <a:extLst>
                <a:ext uri="{FF2B5EF4-FFF2-40B4-BE49-F238E27FC236}">
                  <a16:creationId xmlns:a16="http://schemas.microsoft.com/office/drawing/2014/main" id="{47151B31-026A-494A-6EF4-D581A562280B}"/>
                </a:ext>
              </a:extLst>
            </p:cNvPr>
            <p:cNvSpPr/>
            <p:nvPr/>
          </p:nvSpPr>
          <p:spPr>
            <a:xfrm>
              <a:off x="2854475" y="1667750"/>
              <a:ext cx="232275" cy="491825"/>
            </a:xfrm>
            <a:custGeom>
              <a:avLst/>
              <a:gdLst/>
              <a:ahLst/>
              <a:cxnLst/>
              <a:rect l="l" t="t" r="r" b="b"/>
              <a:pathLst>
                <a:path w="9291" h="19673" extrusionOk="0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279;p64">
              <a:extLst>
                <a:ext uri="{FF2B5EF4-FFF2-40B4-BE49-F238E27FC236}">
                  <a16:creationId xmlns:a16="http://schemas.microsoft.com/office/drawing/2014/main" id="{D88F3980-A1FC-9A71-4D1A-A647583D7F5E}"/>
                </a:ext>
              </a:extLst>
            </p:cNvPr>
            <p:cNvSpPr/>
            <p:nvPr/>
          </p:nvSpPr>
          <p:spPr>
            <a:xfrm>
              <a:off x="2232500" y="1920075"/>
              <a:ext cx="607550" cy="897025"/>
            </a:xfrm>
            <a:custGeom>
              <a:avLst/>
              <a:gdLst/>
              <a:ahLst/>
              <a:cxnLst/>
              <a:rect l="l" t="t" r="r" b="b"/>
              <a:pathLst>
                <a:path w="24302" h="35881" extrusionOk="0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280;p64">
              <a:extLst>
                <a:ext uri="{FF2B5EF4-FFF2-40B4-BE49-F238E27FC236}">
                  <a16:creationId xmlns:a16="http://schemas.microsoft.com/office/drawing/2014/main" id="{4C5E40E8-4682-FB50-337B-E1E3C168BD1D}"/>
                </a:ext>
              </a:extLst>
            </p:cNvPr>
            <p:cNvSpPr/>
            <p:nvPr/>
          </p:nvSpPr>
          <p:spPr>
            <a:xfrm>
              <a:off x="2226050" y="1912850"/>
              <a:ext cx="621225" cy="911300"/>
            </a:xfrm>
            <a:custGeom>
              <a:avLst/>
              <a:gdLst/>
              <a:ahLst/>
              <a:cxnLst/>
              <a:rect l="l" t="t" r="r" b="b"/>
              <a:pathLst>
                <a:path w="24849" h="36452" extrusionOk="0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281;p64">
              <a:extLst>
                <a:ext uri="{FF2B5EF4-FFF2-40B4-BE49-F238E27FC236}">
                  <a16:creationId xmlns:a16="http://schemas.microsoft.com/office/drawing/2014/main" id="{E7EE204E-BC2D-6E98-82BB-E3561FE55B16}"/>
                </a:ext>
              </a:extLst>
            </p:cNvPr>
            <p:cNvSpPr/>
            <p:nvPr/>
          </p:nvSpPr>
          <p:spPr>
            <a:xfrm>
              <a:off x="2330525" y="1675750"/>
              <a:ext cx="585850" cy="1056000"/>
            </a:xfrm>
            <a:custGeom>
              <a:avLst/>
              <a:gdLst/>
              <a:ahLst/>
              <a:cxnLst/>
              <a:rect l="l" t="t" r="r" b="b"/>
              <a:pathLst>
                <a:path w="23434" h="42240" extrusionOk="0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282;p64">
              <a:extLst>
                <a:ext uri="{FF2B5EF4-FFF2-40B4-BE49-F238E27FC236}">
                  <a16:creationId xmlns:a16="http://schemas.microsoft.com/office/drawing/2014/main" id="{55E696DE-B8F2-806B-9830-B23CBC41FBD0}"/>
                </a:ext>
              </a:extLst>
            </p:cNvPr>
            <p:cNvSpPr/>
            <p:nvPr/>
          </p:nvSpPr>
          <p:spPr>
            <a:xfrm>
              <a:off x="2338575" y="1668550"/>
              <a:ext cx="584250" cy="1069625"/>
            </a:xfrm>
            <a:custGeom>
              <a:avLst/>
              <a:gdLst/>
              <a:ahLst/>
              <a:cxnLst/>
              <a:rect l="l" t="t" r="r" b="b"/>
              <a:pathLst>
                <a:path w="23370" h="42785" extrusionOk="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283;p64">
              <a:extLst>
                <a:ext uri="{FF2B5EF4-FFF2-40B4-BE49-F238E27FC236}">
                  <a16:creationId xmlns:a16="http://schemas.microsoft.com/office/drawing/2014/main" id="{E8AB50ED-ACE7-C9ED-76C0-D503650E75C7}"/>
                </a:ext>
              </a:extLst>
            </p:cNvPr>
            <p:cNvSpPr/>
            <p:nvPr/>
          </p:nvSpPr>
          <p:spPr>
            <a:xfrm>
              <a:off x="2408475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284;p64">
              <a:extLst>
                <a:ext uri="{FF2B5EF4-FFF2-40B4-BE49-F238E27FC236}">
                  <a16:creationId xmlns:a16="http://schemas.microsoft.com/office/drawing/2014/main" id="{7A5AB96C-5658-65F1-D4F7-CAB1E56B140F}"/>
                </a:ext>
              </a:extLst>
            </p:cNvPr>
            <p:cNvSpPr/>
            <p:nvPr/>
          </p:nvSpPr>
          <p:spPr>
            <a:xfrm>
              <a:off x="24060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285;p64">
              <a:extLst>
                <a:ext uri="{FF2B5EF4-FFF2-40B4-BE49-F238E27FC236}">
                  <a16:creationId xmlns:a16="http://schemas.microsoft.com/office/drawing/2014/main" id="{E4AF50AE-EA85-2351-939C-650ABD3CB3CC}"/>
                </a:ext>
              </a:extLst>
            </p:cNvPr>
            <p:cNvSpPr/>
            <p:nvPr/>
          </p:nvSpPr>
          <p:spPr>
            <a:xfrm>
              <a:off x="2410900" y="4419300"/>
              <a:ext cx="465300" cy="132625"/>
            </a:xfrm>
            <a:custGeom>
              <a:avLst/>
              <a:gdLst/>
              <a:ahLst/>
              <a:cxnLst/>
              <a:rect l="l" t="t" r="r" b="b"/>
              <a:pathLst>
                <a:path w="18612" h="5305" extrusionOk="0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286;p64">
              <a:extLst>
                <a:ext uri="{FF2B5EF4-FFF2-40B4-BE49-F238E27FC236}">
                  <a16:creationId xmlns:a16="http://schemas.microsoft.com/office/drawing/2014/main" id="{BA8F4CBE-AFCF-577B-5FA6-3EB1A4D01BA9}"/>
                </a:ext>
              </a:extLst>
            </p:cNvPr>
            <p:cNvSpPr/>
            <p:nvPr/>
          </p:nvSpPr>
          <p:spPr>
            <a:xfrm>
              <a:off x="2406075" y="4412675"/>
              <a:ext cx="462900" cy="145675"/>
            </a:xfrm>
            <a:custGeom>
              <a:avLst/>
              <a:gdLst/>
              <a:ahLst/>
              <a:cxnLst/>
              <a:rect l="l" t="t" r="r" b="b"/>
              <a:pathLst>
                <a:path w="18516" h="5827" extrusionOk="0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287;p64">
              <a:extLst>
                <a:ext uri="{FF2B5EF4-FFF2-40B4-BE49-F238E27FC236}">
                  <a16:creationId xmlns:a16="http://schemas.microsoft.com/office/drawing/2014/main" id="{286358BE-78DE-D2E5-BF7C-10AA469F06E2}"/>
                </a:ext>
              </a:extLst>
            </p:cNvPr>
            <p:cNvSpPr/>
            <p:nvPr/>
          </p:nvSpPr>
          <p:spPr>
            <a:xfrm>
              <a:off x="4440000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288;p64">
              <a:extLst>
                <a:ext uri="{FF2B5EF4-FFF2-40B4-BE49-F238E27FC236}">
                  <a16:creationId xmlns:a16="http://schemas.microsoft.com/office/drawing/2014/main" id="{49BA8244-E589-772C-A0FB-920D36477514}"/>
                </a:ext>
              </a:extLst>
            </p:cNvPr>
            <p:cNvSpPr/>
            <p:nvPr/>
          </p:nvSpPr>
          <p:spPr>
            <a:xfrm>
              <a:off x="44319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289;p64">
              <a:extLst>
                <a:ext uri="{FF2B5EF4-FFF2-40B4-BE49-F238E27FC236}">
                  <a16:creationId xmlns:a16="http://schemas.microsoft.com/office/drawing/2014/main" id="{08F0A3C9-D5B1-2ECA-6AD9-74D9BF7AE2E2}"/>
                </a:ext>
              </a:extLst>
            </p:cNvPr>
            <p:cNvSpPr/>
            <p:nvPr/>
          </p:nvSpPr>
          <p:spPr>
            <a:xfrm>
              <a:off x="4647325" y="4419300"/>
              <a:ext cx="466125" cy="132625"/>
            </a:xfrm>
            <a:custGeom>
              <a:avLst/>
              <a:gdLst/>
              <a:ahLst/>
              <a:cxnLst/>
              <a:rect l="l" t="t" r="r" b="b"/>
              <a:pathLst>
                <a:path w="18645" h="5305" extrusionOk="0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290;p64">
              <a:extLst>
                <a:ext uri="{FF2B5EF4-FFF2-40B4-BE49-F238E27FC236}">
                  <a16:creationId xmlns:a16="http://schemas.microsoft.com/office/drawing/2014/main" id="{5D742506-993B-7890-25E6-1939B37AC6A6}"/>
                </a:ext>
              </a:extLst>
            </p:cNvPr>
            <p:cNvSpPr/>
            <p:nvPr/>
          </p:nvSpPr>
          <p:spPr>
            <a:xfrm>
              <a:off x="4655375" y="4412675"/>
              <a:ext cx="462100" cy="145675"/>
            </a:xfrm>
            <a:custGeom>
              <a:avLst/>
              <a:gdLst/>
              <a:ahLst/>
              <a:cxnLst/>
              <a:rect l="l" t="t" r="r" b="b"/>
              <a:pathLst>
                <a:path w="18484" h="5827" extrusionOk="0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291;p64">
              <a:extLst>
                <a:ext uri="{FF2B5EF4-FFF2-40B4-BE49-F238E27FC236}">
                  <a16:creationId xmlns:a16="http://schemas.microsoft.com/office/drawing/2014/main" id="{DF75F3C8-EC6A-DE48-32DB-7842F402777C}"/>
                </a:ext>
              </a:extLst>
            </p:cNvPr>
            <p:cNvSpPr/>
            <p:nvPr/>
          </p:nvSpPr>
          <p:spPr>
            <a:xfrm>
              <a:off x="1932200" y="3946775"/>
              <a:ext cx="1003475" cy="650250"/>
            </a:xfrm>
            <a:custGeom>
              <a:avLst/>
              <a:gdLst/>
              <a:ahLst/>
              <a:cxnLst/>
              <a:rect l="l" t="t" r="r" b="b"/>
              <a:pathLst>
                <a:path w="40139" h="26010" extrusionOk="0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292;p64">
              <a:extLst>
                <a:ext uri="{FF2B5EF4-FFF2-40B4-BE49-F238E27FC236}">
                  <a16:creationId xmlns:a16="http://schemas.microsoft.com/office/drawing/2014/main" id="{251C3AFB-16B5-C5F2-568A-B821E72CA604}"/>
                </a:ext>
              </a:extLst>
            </p:cNvPr>
            <p:cNvSpPr/>
            <p:nvPr/>
          </p:nvSpPr>
          <p:spPr>
            <a:xfrm>
              <a:off x="1929525" y="3940350"/>
              <a:ext cx="1011775" cy="663000"/>
            </a:xfrm>
            <a:custGeom>
              <a:avLst/>
              <a:gdLst/>
              <a:ahLst/>
              <a:cxnLst/>
              <a:rect l="l" t="t" r="r" b="b"/>
              <a:pathLst>
                <a:path w="40471" h="26520" extrusionOk="0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293;p64">
              <a:extLst>
                <a:ext uri="{FF2B5EF4-FFF2-40B4-BE49-F238E27FC236}">
                  <a16:creationId xmlns:a16="http://schemas.microsoft.com/office/drawing/2014/main" id="{5772CE04-101A-4C32-D6E5-1EB39B81C5F2}"/>
                </a:ext>
              </a:extLst>
            </p:cNvPr>
            <p:cNvSpPr/>
            <p:nvPr/>
          </p:nvSpPr>
          <p:spPr>
            <a:xfrm>
              <a:off x="1780050" y="3140675"/>
              <a:ext cx="339950" cy="886500"/>
            </a:xfrm>
            <a:custGeom>
              <a:avLst/>
              <a:gdLst/>
              <a:ahLst/>
              <a:cxnLst/>
              <a:rect l="l" t="t" r="r" b="b"/>
              <a:pathLst>
                <a:path w="13598" h="35460" extrusionOk="0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294;p64">
              <a:extLst>
                <a:ext uri="{FF2B5EF4-FFF2-40B4-BE49-F238E27FC236}">
                  <a16:creationId xmlns:a16="http://schemas.microsoft.com/office/drawing/2014/main" id="{1CABF1E1-F084-7CFF-ADDB-96F286DB76E3}"/>
                </a:ext>
              </a:extLst>
            </p:cNvPr>
            <p:cNvSpPr/>
            <p:nvPr/>
          </p:nvSpPr>
          <p:spPr>
            <a:xfrm>
              <a:off x="1798550" y="3133525"/>
              <a:ext cx="327900" cy="900075"/>
            </a:xfrm>
            <a:custGeom>
              <a:avLst/>
              <a:gdLst/>
              <a:ahLst/>
              <a:cxnLst/>
              <a:rect l="l" t="t" r="r" b="b"/>
              <a:pathLst>
                <a:path w="13116" h="36003" extrusionOk="0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295;p64">
              <a:extLst>
                <a:ext uri="{FF2B5EF4-FFF2-40B4-BE49-F238E27FC236}">
                  <a16:creationId xmlns:a16="http://schemas.microsoft.com/office/drawing/2014/main" id="{7A43A261-974C-85DB-E67D-1B0FC8FE7E61}"/>
                </a:ext>
              </a:extLst>
            </p:cNvPr>
            <p:cNvSpPr/>
            <p:nvPr/>
          </p:nvSpPr>
          <p:spPr>
            <a:xfrm>
              <a:off x="2044450" y="3431675"/>
              <a:ext cx="838175" cy="676200"/>
            </a:xfrm>
            <a:custGeom>
              <a:avLst/>
              <a:gdLst/>
              <a:ahLst/>
              <a:cxnLst/>
              <a:rect l="l" t="t" r="r" b="b"/>
              <a:pathLst>
                <a:path w="33527" h="27048" extrusionOk="0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296;p64">
              <a:extLst>
                <a:ext uri="{FF2B5EF4-FFF2-40B4-BE49-F238E27FC236}">
                  <a16:creationId xmlns:a16="http://schemas.microsoft.com/office/drawing/2014/main" id="{61FB98D3-2B3B-0C52-FEA8-C36E76E20916}"/>
                </a:ext>
              </a:extLst>
            </p:cNvPr>
            <p:cNvSpPr/>
            <p:nvPr/>
          </p:nvSpPr>
          <p:spPr>
            <a:xfrm>
              <a:off x="2038025" y="3425250"/>
              <a:ext cx="849425" cy="689525"/>
            </a:xfrm>
            <a:custGeom>
              <a:avLst/>
              <a:gdLst/>
              <a:ahLst/>
              <a:cxnLst/>
              <a:rect l="l" t="t" r="r" b="b"/>
              <a:pathLst>
                <a:path w="33977" h="27581" extrusionOk="0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297;p64">
              <a:extLst>
                <a:ext uri="{FF2B5EF4-FFF2-40B4-BE49-F238E27FC236}">
                  <a16:creationId xmlns:a16="http://schemas.microsoft.com/office/drawing/2014/main" id="{1DD7D04A-9AC0-99AD-7DB8-FCBC4B8A7D69}"/>
                </a:ext>
              </a:extLst>
            </p:cNvPr>
            <p:cNvSpPr/>
            <p:nvPr/>
          </p:nvSpPr>
          <p:spPr>
            <a:xfrm>
              <a:off x="2705825" y="3762375"/>
              <a:ext cx="401825" cy="213375"/>
            </a:xfrm>
            <a:custGeom>
              <a:avLst/>
              <a:gdLst/>
              <a:ahLst/>
              <a:cxnLst/>
              <a:rect l="l" t="t" r="r" b="b"/>
              <a:pathLst>
                <a:path w="16073" h="8535" extrusionOk="0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298;p64">
              <a:extLst>
                <a:ext uri="{FF2B5EF4-FFF2-40B4-BE49-F238E27FC236}">
                  <a16:creationId xmlns:a16="http://schemas.microsoft.com/office/drawing/2014/main" id="{B2A64ADC-A587-2D05-9A4D-E1BAEE708096}"/>
                </a:ext>
              </a:extLst>
            </p:cNvPr>
            <p:cNvSpPr/>
            <p:nvPr/>
          </p:nvSpPr>
          <p:spPr>
            <a:xfrm>
              <a:off x="2699375" y="3755525"/>
              <a:ext cx="400225" cy="227450"/>
            </a:xfrm>
            <a:custGeom>
              <a:avLst/>
              <a:gdLst/>
              <a:ahLst/>
              <a:cxnLst/>
              <a:rect l="l" t="t" r="r" b="b"/>
              <a:pathLst>
                <a:path w="16009" h="9098" extrusionOk="0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299;p64">
              <a:extLst>
                <a:ext uri="{FF2B5EF4-FFF2-40B4-BE49-F238E27FC236}">
                  <a16:creationId xmlns:a16="http://schemas.microsoft.com/office/drawing/2014/main" id="{B6D33D1A-7919-D5EA-35CB-87E7EB060EF6}"/>
                </a:ext>
              </a:extLst>
            </p:cNvPr>
            <p:cNvSpPr/>
            <p:nvPr/>
          </p:nvSpPr>
          <p:spPr>
            <a:xfrm>
              <a:off x="1997025" y="3365950"/>
              <a:ext cx="784350" cy="686200"/>
            </a:xfrm>
            <a:custGeom>
              <a:avLst/>
              <a:gdLst/>
              <a:ahLst/>
              <a:cxnLst/>
              <a:rect l="l" t="t" r="r" b="b"/>
              <a:pathLst>
                <a:path w="31374" h="27448" extrusionOk="0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300;p64">
              <a:extLst>
                <a:ext uri="{FF2B5EF4-FFF2-40B4-BE49-F238E27FC236}">
                  <a16:creationId xmlns:a16="http://schemas.microsoft.com/office/drawing/2014/main" id="{55E431A3-41BD-D396-C322-7FEA463F7A9A}"/>
                </a:ext>
              </a:extLst>
            </p:cNvPr>
            <p:cNvSpPr/>
            <p:nvPr/>
          </p:nvSpPr>
          <p:spPr>
            <a:xfrm>
              <a:off x="1994625" y="3359350"/>
              <a:ext cx="793975" cy="699150"/>
            </a:xfrm>
            <a:custGeom>
              <a:avLst/>
              <a:gdLst/>
              <a:ahLst/>
              <a:cxnLst/>
              <a:rect l="l" t="t" r="r" b="b"/>
              <a:pathLst>
                <a:path w="31759" h="27966" extrusionOk="0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301;p64">
              <a:extLst>
                <a:ext uri="{FF2B5EF4-FFF2-40B4-BE49-F238E27FC236}">
                  <a16:creationId xmlns:a16="http://schemas.microsoft.com/office/drawing/2014/main" id="{F15A49CD-5F6F-920C-C7BB-850816C07F93}"/>
                </a:ext>
              </a:extLst>
            </p:cNvPr>
            <p:cNvSpPr/>
            <p:nvPr/>
          </p:nvSpPr>
          <p:spPr>
            <a:xfrm>
              <a:off x="4052675" y="1352675"/>
              <a:ext cx="217625" cy="519725"/>
            </a:xfrm>
            <a:custGeom>
              <a:avLst/>
              <a:gdLst/>
              <a:ahLst/>
              <a:cxnLst/>
              <a:rect l="l" t="t" r="r" b="b"/>
              <a:pathLst>
                <a:path w="8705" h="20789" extrusionOk="0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302;p64">
              <a:extLst>
                <a:ext uri="{FF2B5EF4-FFF2-40B4-BE49-F238E27FC236}">
                  <a16:creationId xmlns:a16="http://schemas.microsoft.com/office/drawing/2014/main" id="{A934B77D-F763-F9E4-9438-4849B62F42F4}"/>
                </a:ext>
              </a:extLst>
            </p:cNvPr>
            <p:cNvSpPr/>
            <p:nvPr/>
          </p:nvSpPr>
          <p:spPr>
            <a:xfrm>
              <a:off x="4047850" y="1346300"/>
              <a:ext cx="224225" cy="532825"/>
            </a:xfrm>
            <a:custGeom>
              <a:avLst/>
              <a:gdLst/>
              <a:ahLst/>
              <a:cxnLst/>
              <a:rect l="l" t="t" r="r" b="b"/>
              <a:pathLst>
                <a:path w="8969" h="21313" extrusionOk="0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303;p64">
              <a:extLst>
                <a:ext uri="{FF2B5EF4-FFF2-40B4-BE49-F238E27FC236}">
                  <a16:creationId xmlns:a16="http://schemas.microsoft.com/office/drawing/2014/main" id="{9C741F48-6E2C-52C2-578C-5243D3B9166F}"/>
                </a:ext>
              </a:extLst>
            </p:cNvPr>
            <p:cNvSpPr/>
            <p:nvPr/>
          </p:nvSpPr>
          <p:spPr>
            <a:xfrm>
              <a:off x="4232675" y="1580025"/>
              <a:ext cx="750600" cy="670350"/>
            </a:xfrm>
            <a:custGeom>
              <a:avLst/>
              <a:gdLst/>
              <a:ahLst/>
              <a:cxnLst/>
              <a:rect l="l" t="t" r="r" b="b"/>
              <a:pathLst>
                <a:path w="30024" h="26814" extrusionOk="0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304;p64">
              <a:extLst>
                <a:ext uri="{FF2B5EF4-FFF2-40B4-BE49-F238E27FC236}">
                  <a16:creationId xmlns:a16="http://schemas.microsoft.com/office/drawing/2014/main" id="{699F537D-0F17-8B70-1D8F-1FC6E71A367C}"/>
                </a:ext>
              </a:extLst>
            </p:cNvPr>
            <p:cNvSpPr/>
            <p:nvPr/>
          </p:nvSpPr>
          <p:spPr>
            <a:xfrm>
              <a:off x="4226250" y="1573725"/>
              <a:ext cx="763450" cy="683300"/>
            </a:xfrm>
            <a:custGeom>
              <a:avLst/>
              <a:gdLst/>
              <a:ahLst/>
              <a:cxnLst/>
              <a:rect l="l" t="t" r="r" b="b"/>
              <a:pathLst>
                <a:path w="30538" h="27332" extrusionOk="0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305;p64">
              <a:extLst>
                <a:ext uri="{FF2B5EF4-FFF2-40B4-BE49-F238E27FC236}">
                  <a16:creationId xmlns:a16="http://schemas.microsoft.com/office/drawing/2014/main" id="{BB731748-C001-51EA-291C-E19B0C0ACC10}"/>
                </a:ext>
              </a:extLst>
            </p:cNvPr>
            <p:cNvSpPr/>
            <p:nvPr/>
          </p:nvSpPr>
          <p:spPr>
            <a:xfrm>
              <a:off x="4206950" y="1267500"/>
              <a:ext cx="706400" cy="822825"/>
            </a:xfrm>
            <a:custGeom>
              <a:avLst/>
              <a:gdLst/>
              <a:ahLst/>
              <a:cxnLst/>
              <a:rect l="l" t="t" r="r" b="b"/>
              <a:pathLst>
                <a:path w="28256" h="32913" extrusionOk="0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306;p64">
              <a:extLst>
                <a:ext uri="{FF2B5EF4-FFF2-40B4-BE49-F238E27FC236}">
                  <a16:creationId xmlns:a16="http://schemas.microsoft.com/office/drawing/2014/main" id="{D2D52535-9AA3-3943-F73B-50D143C0B5E0}"/>
                </a:ext>
              </a:extLst>
            </p:cNvPr>
            <p:cNvSpPr/>
            <p:nvPr/>
          </p:nvSpPr>
          <p:spPr>
            <a:xfrm>
              <a:off x="4203750" y="1261100"/>
              <a:ext cx="716025" cy="835800"/>
            </a:xfrm>
            <a:custGeom>
              <a:avLst/>
              <a:gdLst/>
              <a:ahLst/>
              <a:cxnLst/>
              <a:rect l="l" t="t" r="r" b="b"/>
              <a:pathLst>
                <a:path w="28641" h="33432" extrusionOk="0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307;p64">
              <a:extLst>
                <a:ext uri="{FF2B5EF4-FFF2-40B4-BE49-F238E27FC236}">
                  <a16:creationId xmlns:a16="http://schemas.microsoft.com/office/drawing/2014/main" id="{F5618E98-6B8E-7CEF-02EA-DFC41F8D6E1E}"/>
                </a:ext>
              </a:extLst>
            </p:cNvPr>
            <p:cNvSpPr/>
            <p:nvPr/>
          </p:nvSpPr>
          <p:spPr>
            <a:xfrm>
              <a:off x="4358850" y="1471650"/>
              <a:ext cx="194500" cy="575425"/>
            </a:xfrm>
            <a:custGeom>
              <a:avLst/>
              <a:gdLst/>
              <a:ahLst/>
              <a:cxnLst/>
              <a:rect l="l" t="t" r="r" b="b"/>
              <a:pathLst>
                <a:path w="7780" h="23017" extrusionOk="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308;p64">
              <a:extLst>
                <a:ext uri="{FF2B5EF4-FFF2-40B4-BE49-F238E27FC236}">
                  <a16:creationId xmlns:a16="http://schemas.microsoft.com/office/drawing/2014/main" id="{ED7CCB28-A3BD-A8F8-2F41-E6AA4CFEF164}"/>
                </a:ext>
              </a:extLst>
            </p:cNvPr>
            <p:cNvSpPr/>
            <p:nvPr/>
          </p:nvSpPr>
          <p:spPr>
            <a:xfrm>
              <a:off x="4351600" y="1465225"/>
              <a:ext cx="208975" cy="588275"/>
            </a:xfrm>
            <a:custGeom>
              <a:avLst/>
              <a:gdLst/>
              <a:ahLst/>
              <a:cxnLst/>
              <a:rect l="l" t="t" r="r" b="b"/>
              <a:pathLst>
                <a:path w="8359" h="23531" extrusionOk="0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309;p64">
              <a:extLst>
                <a:ext uri="{FF2B5EF4-FFF2-40B4-BE49-F238E27FC236}">
                  <a16:creationId xmlns:a16="http://schemas.microsoft.com/office/drawing/2014/main" id="{AA062AAA-81B2-5E2D-2045-B1E292E2D07B}"/>
                </a:ext>
              </a:extLst>
            </p:cNvPr>
            <p:cNvSpPr/>
            <p:nvPr/>
          </p:nvSpPr>
          <p:spPr>
            <a:xfrm>
              <a:off x="4399025" y="1330225"/>
              <a:ext cx="261200" cy="301375"/>
            </a:xfrm>
            <a:custGeom>
              <a:avLst/>
              <a:gdLst/>
              <a:ahLst/>
              <a:cxnLst/>
              <a:rect l="l" t="t" r="r" b="b"/>
              <a:pathLst>
                <a:path w="10448" h="12055" extrusionOk="0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310;p64">
              <a:extLst>
                <a:ext uri="{FF2B5EF4-FFF2-40B4-BE49-F238E27FC236}">
                  <a16:creationId xmlns:a16="http://schemas.microsoft.com/office/drawing/2014/main" id="{833A2974-4A6B-DF3D-89C4-C32610B2A4C2}"/>
                </a:ext>
              </a:extLst>
            </p:cNvPr>
            <p:cNvSpPr/>
            <p:nvPr/>
          </p:nvSpPr>
          <p:spPr>
            <a:xfrm>
              <a:off x="4392600" y="1323800"/>
              <a:ext cx="265200" cy="314225"/>
            </a:xfrm>
            <a:custGeom>
              <a:avLst/>
              <a:gdLst/>
              <a:ahLst/>
              <a:cxnLst/>
              <a:rect l="l" t="t" r="r" b="b"/>
              <a:pathLst>
                <a:path w="10608" h="12569" extrusionOk="0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311;p64">
              <a:extLst>
                <a:ext uri="{FF2B5EF4-FFF2-40B4-BE49-F238E27FC236}">
                  <a16:creationId xmlns:a16="http://schemas.microsoft.com/office/drawing/2014/main" id="{FBD8CBFA-EDB7-3139-832C-3428BD2FF4D2}"/>
                </a:ext>
              </a:extLst>
            </p:cNvPr>
            <p:cNvSpPr/>
            <p:nvPr/>
          </p:nvSpPr>
          <p:spPr>
            <a:xfrm>
              <a:off x="4693150" y="1284575"/>
              <a:ext cx="77975" cy="92900"/>
            </a:xfrm>
            <a:custGeom>
              <a:avLst/>
              <a:gdLst/>
              <a:ahLst/>
              <a:cxnLst/>
              <a:rect l="l" t="t" r="r" b="b"/>
              <a:pathLst>
                <a:path w="3119" h="3716" extrusionOk="0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312;p64">
              <a:extLst>
                <a:ext uri="{FF2B5EF4-FFF2-40B4-BE49-F238E27FC236}">
                  <a16:creationId xmlns:a16="http://schemas.microsoft.com/office/drawing/2014/main" id="{974B74D3-5B65-28DD-EA35-0A9F17AA2CB6}"/>
                </a:ext>
              </a:extLst>
            </p:cNvPr>
            <p:cNvSpPr/>
            <p:nvPr/>
          </p:nvSpPr>
          <p:spPr>
            <a:xfrm>
              <a:off x="4685100" y="1277975"/>
              <a:ext cx="88425" cy="106125"/>
            </a:xfrm>
            <a:custGeom>
              <a:avLst/>
              <a:gdLst/>
              <a:ahLst/>
              <a:cxnLst/>
              <a:rect l="l" t="t" r="r" b="b"/>
              <a:pathLst>
                <a:path w="3537" h="4245" extrusionOk="0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313;p64">
              <a:extLst>
                <a:ext uri="{FF2B5EF4-FFF2-40B4-BE49-F238E27FC236}">
                  <a16:creationId xmlns:a16="http://schemas.microsoft.com/office/drawing/2014/main" id="{44F32712-873D-1941-618A-9160C54A0E6B}"/>
                </a:ext>
              </a:extLst>
            </p:cNvPr>
            <p:cNvSpPr/>
            <p:nvPr/>
          </p:nvSpPr>
          <p:spPr>
            <a:xfrm>
              <a:off x="4422325" y="1150100"/>
              <a:ext cx="55475" cy="116650"/>
            </a:xfrm>
            <a:custGeom>
              <a:avLst/>
              <a:gdLst/>
              <a:ahLst/>
              <a:cxnLst/>
              <a:rect l="l" t="t" r="r" b="b"/>
              <a:pathLst>
                <a:path w="2219" h="4666" extrusionOk="0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314;p64">
              <a:extLst>
                <a:ext uri="{FF2B5EF4-FFF2-40B4-BE49-F238E27FC236}">
                  <a16:creationId xmlns:a16="http://schemas.microsoft.com/office/drawing/2014/main" id="{1D77F187-4D45-4532-3CB8-34463ED3543A}"/>
                </a:ext>
              </a:extLst>
            </p:cNvPr>
            <p:cNvSpPr/>
            <p:nvPr/>
          </p:nvSpPr>
          <p:spPr>
            <a:xfrm>
              <a:off x="4425550" y="1143775"/>
              <a:ext cx="59475" cy="129425"/>
            </a:xfrm>
            <a:custGeom>
              <a:avLst/>
              <a:gdLst/>
              <a:ahLst/>
              <a:cxnLst/>
              <a:rect l="l" t="t" r="r" b="b"/>
              <a:pathLst>
                <a:path w="2379" h="5177" extrusionOk="0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315;p64">
              <a:extLst>
                <a:ext uri="{FF2B5EF4-FFF2-40B4-BE49-F238E27FC236}">
                  <a16:creationId xmlns:a16="http://schemas.microsoft.com/office/drawing/2014/main" id="{CB50D3E1-3416-D011-B298-23F74B14C8A5}"/>
                </a:ext>
              </a:extLst>
            </p:cNvPr>
            <p:cNvSpPr/>
            <p:nvPr/>
          </p:nvSpPr>
          <p:spPr>
            <a:xfrm>
              <a:off x="4469750" y="1442050"/>
              <a:ext cx="140350" cy="85950"/>
            </a:xfrm>
            <a:custGeom>
              <a:avLst/>
              <a:gdLst/>
              <a:ahLst/>
              <a:cxnLst/>
              <a:rect l="l" t="t" r="r" b="b"/>
              <a:pathLst>
                <a:path w="5614" h="3438" extrusionOk="0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316;p64">
              <a:extLst>
                <a:ext uri="{FF2B5EF4-FFF2-40B4-BE49-F238E27FC236}">
                  <a16:creationId xmlns:a16="http://schemas.microsoft.com/office/drawing/2014/main" id="{3EEBCE49-996A-B457-FAFF-84F999080E16}"/>
                </a:ext>
              </a:extLst>
            </p:cNvPr>
            <p:cNvSpPr/>
            <p:nvPr/>
          </p:nvSpPr>
          <p:spPr>
            <a:xfrm>
              <a:off x="4470550" y="1435500"/>
              <a:ext cx="145475" cy="98875"/>
            </a:xfrm>
            <a:custGeom>
              <a:avLst/>
              <a:gdLst/>
              <a:ahLst/>
              <a:cxnLst/>
              <a:rect l="l" t="t" r="r" b="b"/>
              <a:pathLst>
                <a:path w="5819" h="3955" extrusionOk="0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317;p64">
              <a:extLst>
                <a:ext uri="{FF2B5EF4-FFF2-40B4-BE49-F238E27FC236}">
                  <a16:creationId xmlns:a16="http://schemas.microsoft.com/office/drawing/2014/main" id="{11CBA8B5-E47D-6298-E1A6-5A2837A47032}"/>
                </a:ext>
              </a:extLst>
            </p:cNvPr>
            <p:cNvSpPr/>
            <p:nvPr/>
          </p:nvSpPr>
          <p:spPr>
            <a:xfrm>
              <a:off x="4434375" y="979525"/>
              <a:ext cx="393000" cy="529650"/>
            </a:xfrm>
            <a:custGeom>
              <a:avLst/>
              <a:gdLst/>
              <a:ahLst/>
              <a:cxnLst/>
              <a:rect l="l" t="t" r="r" b="b"/>
              <a:pathLst>
                <a:path w="15720" h="21186" extrusionOk="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318;p64">
              <a:extLst>
                <a:ext uri="{FF2B5EF4-FFF2-40B4-BE49-F238E27FC236}">
                  <a16:creationId xmlns:a16="http://schemas.microsoft.com/office/drawing/2014/main" id="{C951E1A3-4A18-056F-AA1C-84D6C4D7D30F}"/>
                </a:ext>
              </a:extLst>
            </p:cNvPr>
            <p:cNvSpPr/>
            <p:nvPr/>
          </p:nvSpPr>
          <p:spPr>
            <a:xfrm>
              <a:off x="4427950" y="972625"/>
              <a:ext cx="394600" cy="543250"/>
            </a:xfrm>
            <a:custGeom>
              <a:avLst/>
              <a:gdLst/>
              <a:ahLst/>
              <a:cxnLst/>
              <a:rect l="l" t="t" r="r" b="b"/>
              <a:pathLst>
                <a:path w="15784" h="21730" extrusionOk="0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319;p64">
              <a:extLst>
                <a:ext uri="{FF2B5EF4-FFF2-40B4-BE49-F238E27FC236}">
                  <a16:creationId xmlns:a16="http://schemas.microsoft.com/office/drawing/2014/main" id="{12866DDF-E3ED-B58D-E377-58B7A76F5825}"/>
                </a:ext>
              </a:extLst>
            </p:cNvPr>
            <p:cNvSpPr/>
            <p:nvPr/>
          </p:nvSpPr>
          <p:spPr>
            <a:xfrm>
              <a:off x="4455275" y="979525"/>
              <a:ext cx="372100" cy="369200"/>
            </a:xfrm>
            <a:custGeom>
              <a:avLst/>
              <a:gdLst/>
              <a:ahLst/>
              <a:cxnLst/>
              <a:rect l="l" t="t" r="r" b="b"/>
              <a:pathLst>
                <a:path w="14884" h="14768" extrusionOk="0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320;p64">
              <a:extLst>
                <a:ext uri="{FF2B5EF4-FFF2-40B4-BE49-F238E27FC236}">
                  <a16:creationId xmlns:a16="http://schemas.microsoft.com/office/drawing/2014/main" id="{DE681A73-1D4C-2816-68C2-5FD7EADDDC68}"/>
                </a:ext>
              </a:extLst>
            </p:cNvPr>
            <p:cNvSpPr/>
            <p:nvPr/>
          </p:nvSpPr>
          <p:spPr>
            <a:xfrm>
              <a:off x="4448050" y="972625"/>
              <a:ext cx="374500" cy="382750"/>
            </a:xfrm>
            <a:custGeom>
              <a:avLst/>
              <a:gdLst/>
              <a:ahLst/>
              <a:cxnLst/>
              <a:rect l="l" t="t" r="r" b="b"/>
              <a:pathLst>
                <a:path w="14980" h="15310" extrusionOk="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321;p64">
              <a:extLst>
                <a:ext uri="{FF2B5EF4-FFF2-40B4-BE49-F238E27FC236}">
                  <a16:creationId xmlns:a16="http://schemas.microsoft.com/office/drawing/2014/main" id="{5BCF9B30-1737-5B10-0967-78364F7C80A6}"/>
                </a:ext>
              </a:extLst>
            </p:cNvPr>
            <p:cNvSpPr/>
            <p:nvPr/>
          </p:nvSpPr>
          <p:spPr>
            <a:xfrm>
              <a:off x="4414300" y="1239600"/>
              <a:ext cx="283700" cy="158775"/>
            </a:xfrm>
            <a:custGeom>
              <a:avLst/>
              <a:gdLst/>
              <a:ahLst/>
              <a:cxnLst/>
              <a:rect l="l" t="t" r="r" b="b"/>
              <a:pathLst>
                <a:path w="11348" h="6351" extrusionOk="0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322;p64">
              <a:extLst>
                <a:ext uri="{FF2B5EF4-FFF2-40B4-BE49-F238E27FC236}">
                  <a16:creationId xmlns:a16="http://schemas.microsoft.com/office/drawing/2014/main" id="{96BF577F-FEEE-DEBC-6E9D-859E99B32F0B}"/>
                </a:ext>
              </a:extLst>
            </p:cNvPr>
            <p:cNvSpPr/>
            <p:nvPr/>
          </p:nvSpPr>
          <p:spPr>
            <a:xfrm>
              <a:off x="4412675" y="1232975"/>
              <a:ext cx="279700" cy="172000"/>
            </a:xfrm>
            <a:custGeom>
              <a:avLst/>
              <a:gdLst/>
              <a:ahLst/>
              <a:cxnLst/>
              <a:rect l="l" t="t" r="r" b="b"/>
              <a:pathLst>
                <a:path w="11188" h="6880" extrusionOk="0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323;p64">
              <a:extLst>
                <a:ext uri="{FF2B5EF4-FFF2-40B4-BE49-F238E27FC236}">
                  <a16:creationId xmlns:a16="http://schemas.microsoft.com/office/drawing/2014/main" id="{9423AA8C-FBAF-9CC3-B1FE-90E639E71E65}"/>
                </a:ext>
              </a:extLst>
            </p:cNvPr>
            <p:cNvSpPr/>
            <p:nvPr/>
          </p:nvSpPr>
          <p:spPr>
            <a:xfrm>
              <a:off x="4690725" y="1282000"/>
              <a:ext cx="57900" cy="58700"/>
            </a:xfrm>
            <a:custGeom>
              <a:avLst/>
              <a:gdLst/>
              <a:ahLst/>
              <a:cxnLst/>
              <a:rect l="l" t="t" r="r" b="b"/>
              <a:pathLst>
                <a:path w="2316" h="2348" extrusionOk="0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324;p64">
              <a:extLst>
                <a:ext uri="{FF2B5EF4-FFF2-40B4-BE49-F238E27FC236}">
                  <a16:creationId xmlns:a16="http://schemas.microsoft.com/office/drawing/2014/main" id="{06509DD3-2005-CF15-3075-76655712C928}"/>
                </a:ext>
              </a:extLst>
            </p:cNvPr>
            <p:cNvSpPr/>
            <p:nvPr/>
          </p:nvSpPr>
          <p:spPr>
            <a:xfrm>
              <a:off x="4682700" y="1275375"/>
              <a:ext cx="73150" cy="71750"/>
            </a:xfrm>
            <a:custGeom>
              <a:avLst/>
              <a:gdLst/>
              <a:ahLst/>
              <a:cxnLst/>
              <a:rect l="l" t="t" r="r" b="b"/>
              <a:pathLst>
                <a:path w="2926" h="2870" extrusionOk="0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325;p64">
              <a:extLst>
                <a:ext uri="{FF2B5EF4-FFF2-40B4-BE49-F238E27FC236}">
                  <a16:creationId xmlns:a16="http://schemas.microsoft.com/office/drawing/2014/main" id="{F733A6E7-C883-6382-0C66-5E47553268F9}"/>
                </a:ext>
              </a:extLst>
            </p:cNvPr>
            <p:cNvSpPr/>
            <p:nvPr/>
          </p:nvSpPr>
          <p:spPr>
            <a:xfrm>
              <a:off x="4434375" y="1175925"/>
              <a:ext cx="30575" cy="68325"/>
            </a:xfrm>
            <a:custGeom>
              <a:avLst/>
              <a:gdLst/>
              <a:ahLst/>
              <a:cxnLst/>
              <a:rect l="l" t="t" r="r" b="b"/>
              <a:pathLst>
                <a:path w="1223" h="2733" extrusionOk="0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326;p64">
              <a:extLst>
                <a:ext uri="{FF2B5EF4-FFF2-40B4-BE49-F238E27FC236}">
                  <a16:creationId xmlns:a16="http://schemas.microsoft.com/office/drawing/2014/main" id="{056B60E8-D445-2885-8EC5-4A8174BFF754}"/>
                </a:ext>
              </a:extLst>
            </p:cNvPr>
            <p:cNvSpPr/>
            <p:nvPr/>
          </p:nvSpPr>
          <p:spPr>
            <a:xfrm>
              <a:off x="4427150" y="1168875"/>
              <a:ext cx="45825" cy="81650"/>
            </a:xfrm>
            <a:custGeom>
              <a:avLst/>
              <a:gdLst/>
              <a:ahLst/>
              <a:cxnLst/>
              <a:rect l="l" t="t" r="r" b="b"/>
              <a:pathLst>
                <a:path w="1833" h="3266" extrusionOk="0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327;p64">
              <a:extLst>
                <a:ext uri="{FF2B5EF4-FFF2-40B4-BE49-F238E27FC236}">
                  <a16:creationId xmlns:a16="http://schemas.microsoft.com/office/drawing/2014/main" id="{7EA35363-34E2-33B8-F12A-915A2F4A7DF6}"/>
                </a:ext>
              </a:extLst>
            </p:cNvPr>
            <p:cNvSpPr/>
            <p:nvPr/>
          </p:nvSpPr>
          <p:spPr>
            <a:xfrm>
              <a:off x="4885200" y="1781050"/>
              <a:ext cx="310225" cy="341175"/>
            </a:xfrm>
            <a:custGeom>
              <a:avLst/>
              <a:gdLst/>
              <a:ahLst/>
              <a:cxnLst/>
              <a:rect l="l" t="t" r="r" b="b"/>
              <a:pathLst>
                <a:path w="12409" h="13647" extrusionOk="0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328;p64">
              <a:extLst>
                <a:ext uri="{FF2B5EF4-FFF2-40B4-BE49-F238E27FC236}">
                  <a16:creationId xmlns:a16="http://schemas.microsoft.com/office/drawing/2014/main" id="{D017B430-38AB-3E2C-CEB5-FF239E562AEF}"/>
                </a:ext>
              </a:extLst>
            </p:cNvPr>
            <p:cNvSpPr/>
            <p:nvPr/>
          </p:nvSpPr>
          <p:spPr>
            <a:xfrm>
              <a:off x="4890025" y="1774300"/>
              <a:ext cx="281300" cy="353925"/>
            </a:xfrm>
            <a:custGeom>
              <a:avLst/>
              <a:gdLst/>
              <a:ahLst/>
              <a:cxnLst/>
              <a:rect l="l" t="t" r="r" b="b"/>
              <a:pathLst>
                <a:path w="11252" h="14157" extrusionOk="0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329;p64">
              <a:extLst>
                <a:ext uri="{FF2B5EF4-FFF2-40B4-BE49-F238E27FC236}">
                  <a16:creationId xmlns:a16="http://schemas.microsoft.com/office/drawing/2014/main" id="{BB58F20B-F628-4DB4-AAA9-616994309A7B}"/>
                </a:ext>
              </a:extLst>
            </p:cNvPr>
            <p:cNvSpPr/>
            <p:nvPr/>
          </p:nvSpPr>
          <p:spPr>
            <a:xfrm>
              <a:off x="5182550" y="2154725"/>
              <a:ext cx="605125" cy="595500"/>
            </a:xfrm>
            <a:custGeom>
              <a:avLst/>
              <a:gdLst/>
              <a:ahLst/>
              <a:cxnLst/>
              <a:rect l="l" t="t" r="r" b="b"/>
              <a:pathLst>
                <a:path w="24205" h="23820" extrusionOk="0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330;p64">
              <a:extLst>
                <a:ext uri="{FF2B5EF4-FFF2-40B4-BE49-F238E27FC236}">
                  <a16:creationId xmlns:a16="http://schemas.microsoft.com/office/drawing/2014/main" id="{4B90FB69-D124-9028-0361-E7A5FFCA5BE3}"/>
                </a:ext>
              </a:extLst>
            </p:cNvPr>
            <p:cNvSpPr/>
            <p:nvPr/>
          </p:nvSpPr>
          <p:spPr>
            <a:xfrm>
              <a:off x="5175300" y="2147975"/>
              <a:ext cx="579425" cy="609275"/>
            </a:xfrm>
            <a:custGeom>
              <a:avLst/>
              <a:gdLst/>
              <a:ahLst/>
              <a:cxnLst/>
              <a:rect l="l" t="t" r="r" b="b"/>
              <a:pathLst>
                <a:path w="23177" h="24371" extrusionOk="0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331;p64">
              <a:extLst>
                <a:ext uri="{FF2B5EF4-FFF2-40B4-BE49-F238E27FC236}">
                  <a16:creationId xmlns:a16="http://schemas.microsoft.com/office/drawing/2014/main" id="{79572CAD-E4D6-E2E7-751D-226E1D4E1C35}"/>
                </a:ext>
              </a:extLst>
            </p:cNvPr>
            <p:cNvSpPr/>
            <p:nvPr/>
          </p:nvSpPr>
          <p:spPr>
            <a:xfrm>
              <a:off x="5052350" y="1761925"/>
              <a:ext cx="615600" cy="969125"/>
            </a:xfrm>
            <a:custGeom>
              <a:avLst/>
              <a:gdLst/>
              <a:ahLst/>
              <a:cxnLst/>
              <a:rect l="l" t="t" r="r" b="b"/>
              <a:pathLst>
                <a:path w="24624" h="38765" extrusionOk="0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332;p64">
              <a:extLst>
                <a:ext uri="{FF2B5EF4-FFF2-40B4-BE49-F238E27FC236}">
                  <a16:creationId xmlns:a16="http://schemas.microsoft.com/office/drawing/2014/main" id="{4CA41EF3-F84C-C06C-0423-450555A6FB76}"/>
                </a:ext>
              </a:extLst>
            </p:cNvPr>
            <p:cNvSpPr/>
            <p:nvPr/>
          </p:nvSpPr>
          <p:spPr>
            <a:xfrm>
              <a:off x="5052350" y="1755325"/>
              <a:ext cx="604350" cy="982050"/>
            </a:xfrm>
            <a:custGeom>
              <a:avLst/>
              <a:gdLst/>
              <a:ahLst/>
              <a:cxnLst/>
              <a:rect l="l" t="t" r="r" b="b"/>
              <a:pathLst>
                <a:path w="24174" h="39282" extrusionOk="0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333;p64">
              <a:extLst>
                <a:ext uri="{FF2B5EF4-FFF2-40B4-BE49-F238E27FC236}">
                  <a16:creationId xmlns:a16="http://schemas.microsoft.com/office/drawing/2014/main" id="{DA80F2E5-08BB-A511-21BE-8C40E72A6BA5}"/>
                </a:ext>
              </a:extLst>
            </p:cNvPr>
            <p:cNvSpPr/>
            <p:nvPr/>
          </p:nvSpPr>
          <p:spPr>
            <a:xfrm>
              <a:off x="5250050" y="1875925"/>
              <a:ext cx="257500" cy="356775"/>
            </a:xfrm>
            <a:custGeom>
              <a:avLst/>
              <a:gdLst/>
              <a:ahLst/>
              <a:cxnLst/>
              <a:rect l="l" t="t" r="r" b="b"/>
              <a:pathLst>
                <a:path w="10300" h="14271" extrusionOk="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334;p64">
              <a:extLst>
                <a:ext uri="{FF2B5EF4-FFF2-40B4-BE49-F238E27FC236}">
                  <a16:creationId xmlns:a16="http://schemas.microsoft.com/office/drawing/2014/main" id="{E1550FD3-3009-D255-6FC2-C8B16F8EA722}"/>
                </a:ext>
              </a:extLst>
            </p:cNvPr>
            <p:cNvSpPr/>
            <p:nvPr/>
          </p:nvSpPr>
          <p:spPr>
            <a:xfrm>
              <a:off x="5246025" y="1869450"/>
              <a:ext cx="267625" cy="370475"/>
            </a:xfrm>
            <a:custGeom>
              <a:avLst/>
              <a:gdLst/>
              <a:ahLst/>
              <a:cxnLst/>
              <a:rect l="l" t="t" r="r" b="b"/>
              <a:pathLst>
                <a:path w="10705" h="14819" extrusionOk="0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335;p64">
              <a:extLst>
                <a:ext uri="{FF2B5EF4-FFF2-40B4-BE49-F238E27FC236}">
                  <a16:creationId xmlns:a16="http://schemas.microsoft.com/office/drawing/2014/main" id="{2F97512F-6811-CE44-4F18-5A0F0A7F2C95}"/>
                </a:ext>
              </a:extLst>
            </p:cNvPr>
            <p:cNvSpPr/>
            <p:nvPr/>
          </p:nvSpPr>
          <p:spPr>
            <a:xfrm>
              <a:off x="5212275" y="1713975"/>
              <a:ext cx="317450" cy="378150"/>
            </a:xfrm>
            <a:custGeom>
              <a:avLst/>
              <a:gdLst/>
              <a:ahLst/>
              <a:cxnLst/>
              <a:rect l="l" t="t" r="r" b="b"/>
              <a:pathLst>
                <a:path w="12698" h="15126" extrusionOk="0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336;p64">
              <a:extLst>
                <a:ext uri="{FF2B5EF4-FFF2-40B4-BE49-F238E27FC236}">
                  <a16:creationId xmlns:a16="http://schemas.microsoft.com/office/drawing/2014/main" id="{C5DFB1B6-6B21-C54B-DBB3-B0510202F381}"/>
                </a:ext>
              </a:extLst>
            </p:cNvPr>
            <p:cNvSpPr/>
            <p:nvPr/>
          </p:nvSpPr>
          <p:spPr>
            <a:xfrm>
              <a:off x="5209050" y="1707925"/>
              <a:ext cx="319075" cy="390575"/>
            </a:xfrm>
            <a:custGeom>
              <a:avLst/>
              <a:gdLst/>
              <a:ahLst/>
              <a:cxnLst/>
              <a:rect l="l" t="t" r="r" b="b"/>
              <a:pathLst>
                <a:path w="12763" h="15623" extrusionOk="0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337;p64">
              <a:extLst>
                <a:ext uri="{FF2B5EF4-FFF2-40B4-BE49-F238E27FC236}">
                  <a16:creationId xmlns:a16="http://schemas.microsoft.com/office/drawing/2014/main" id="{3CDEFC2F-830A-7281-9573-DF404BF05046}"/>
                </a:ext>
              </a:extLst>
            </p:cNvPr>
            <p:cNvSpPr/>
            <p:nvPr/>
          </p:nvSpPr>
          <p:spPr>
            <a:xfrm>
              <a:off x="5222725" y="1583375"/>
              <a:ext cx="422725" cy="376150"/>
            </a:xfrm>
            <a:custGeom>
              <a:avLst/>
              <a:gdLst/>
              <a:ahLst/>
              <a:cxnLst/>
              <a:rect l="l" t="t" r="r" b="b"/>
              <a:pathLst>
                <a:path w="16909" h="15046" extrusionOk="0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338;p64">
              <a:extLst>
                <a:ext uri="{FF2B5EF4-FFF2-40B4-BE49-F238E27FC236}">
                  <a16:creationId xmlns:a16="http://schemas.microsoft.com/office/drawing/2014/main" id="{C5A99B1B-136C-18D7-F5C4-D0C904EA3335}"/>
                </a:ext>
              </a:extLst>
            </p:cNvPr>
            <p:cNvSpPr/>
            <p:nvPr/>
          </p:nvSpPr>
          <p:spPr>
            <a:xfrm>
              <a:off x="5238000" y="1576925"/>
              <a:ext cx="392975" cy="388975"/>
            </a:xfrm>
            <a:custGeom>
              <a:avLst/>
              <a:gdLst/>
              <a:ahLst/>
              <a:cxnLst/>
              <a:rect l="l" t="t" r="r" b="b"/>
              <a:pathLst>
                <a:path w="15719" h="15559" extrusionOk="0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339;p64">
              <a:extLst>
                <a:ext uri="{FF2B5EF4-FFF2-40B4-BE49-F238E27FC236}">
                  <a16:creationId xmlns:a16="http://schemas.microsoft.com/office/drawing/2014/main" id="{5053BBB3-DC2B-7E85-A6BC-1203ACC334EB}"/>
                </a:ext>
              </a:extLst>
            </p:cNvPr>
            <p:cNvSpPr/>
            <p:nvPr/>
          </p:nvSpPr>
          <p:spPr>
            <a:xfrm>
              <a:off x="5419600" y="1895500"/>
              <a:ext cx="86825" cy="87425"/>
            </a:xfrm>
            <a:custGeom>
              <a:avLst/>
              <a:gdLst/>
              <a:ahLst/>
              <a:cxnLst/>
              <a:rect l="l" t="t" r="r" b="b"/>
              <a:pathLst>
                <a:path w="3473" h="3497" extrusionOk="0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340;p64">
              <a:extLst>
                <a:ext uri="{FF2B5EF4-FFF2-40B4-BE49-F238E27FC236}">
                  <a16:creationId xmlns:a16="http://schemas.microsoft.com/office/drawing/2014/main" id="{F40C0E3E-D71C-4FFC-A391-57031C60BFB8}"/>
                </a:ext>
              </a:extLst>
            </p:cNvPr>
            <p:cNvSpPr/>
            <p:nvPr/>
          </p:nvSpPr>
          <p:spPr>
            <a:xfrm>
              <a:off x="5411575" y="1888725"/>
              <a:ext cx="94050" cy="100475"/>
            </a:xfrm>
            <a:custGeom>
              <a:avLst/>
              <a:gdLst/>
              <a:ahLst/>
              <a:cxnLst/>
              <a:rect l="l" t="t" r="r" b="b"/>
              <a:pathLst>
                <a:path w="3762" h="4019" extrusionOk="0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341;p64">
              <a:extLst>
                <a:ext uri="{FF2B5EF4-FFF2-40B4-BE49-F238E27FC236}">
                  <a16:creationId xmlns:a16="http://schemas.microsoft.com/office/drawing/2014/main" id="{2C8F102B-EE67-83F5-05C7-B8B8BC5009A3}"/>
                </a:ext>
              </a:extLst>
            </p:cNvPr>
            <p:cNvSpPr/>
            <p:nvPr/>
          </p:nvSpPr>
          <p:spPr>
            <a:xfrm>
              <a:off x="5255675" y="2098475"/>
              <a:ext cx="66725" cy="99675"/>
            </a:xfrm>
            <a:custGeom>
              <a:avLst/>
              <a:gdLst/>
              <a:ahLst/>
              <a:cxnLst/>
              <a:rect l="l" t="t" r="r" b="b"/>
              <a:pathLst>
                <a:path w="2669" h="3987" extrusionOk="0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342;p64">
              <a:extLst>
                <a:ext uri="{FF2B5EF4-FFF2-40B4-BE49-F238E27FC236}">
                  <a16:creationId xmlns:a16="http://schemas.microsoft.com/office/drawing/2014/main" id="{52BFA037-4888-8CDA-290A-D0E2349B6A2E}"/>
                </a:ext>
              </a:extLst>
            </p:cNvPr>
            <p:cNvSpPr/>
            <p:nvPr/>
          </p:nvSpPr>
          <p:spPr>
            <a:xfrm>
              <a:off x="5248425" y="2091525"/>
              <a:ext cx="80400" cy="113050"/>
            </a:xfrm>
            <a:custGeom>
              <a:avLst/>
              <a:gdLst/>
              <a:ahLst/>
              <a:cxnLst/>
              <a:rect l="l" t="t" r="r" b="b"/>
              <a:pathLst>
                <a:path w="3216" h="4522" extrusionOk="0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343;p64">
              <a:extLst>
                <a:ext uri="{FF2B5EF4-FFF2-40B4-BE49-F238E27FC236}">
                  <a16:creationId xmlns:a16="http://schemas.microsoft.com/office/drawing/2014/main" id="{4BE8274E-C5DE-6E3A-F196-C273112541C3}"/>
                </a:ext>
              </a:extLst>
            </p:cNvPr>
            <p:cNvSpPr/>
            <p:nvPr/>
          </p:nvSpPr>
          <p:spPr>
            <a:xfrm>
              <a:off x="4787175" y="3835075"/>
              <a:ext cx="1003450" cy="761950"/>
            </a:xfrm>
            <a:custGeom>
              <a:avLst/>
              <a:gdLst/>
              <a:ahLst/>
              <a:cxnLst/>
              <a:rect l="l" t="t" r="r" b="b"/>
              <a:pathLst>
                <a:path w="40138" h="30478" extrusionOk="0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344;p64">
              <a:extLst>
                <a:ext uri="{FF2B5EF4-FFF2-40B4-BE49-F238E27FC236}">
                  <a16:creationId xmlns:a16="http://schemas.microsoft.com/office/drawing/2014/main" id="{D9A76664-6234-80A8-4F72-DE9A289F332E}"/>
                </a:ext>
              </a:extLst>
            </p:cNvPr>
            <p:cNvSpPr/>
            <p:nvPr/>
          </p:nvSpPr>
          <p:spPr>
            <a:xfrm>
              <a:off x="4781550" y="3828650"/>
              <a:ext cx="1011750" cy="774700"/>
            </a:xfrm>
            <a:custGeom>
              <a:avLst/>
              <a:gdLst/>
              <a:ahLst/>
              <a:cxnLst/>
              <a:rect l="l" t="t" r="r" b="b"/>
              <a:pathLst>
                <a:path w="40470" h="30988" extrusionOk="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345;p64">
              <a:extLst>
                <a:ext uri="{FF2B5EF4-FFF2-40B4-BE49-F238E27FC236}">
                  <a16:creationId xmlns:a16="http://schemas.microsoft.com/office/drawing/2014/main" id="{E707223F-782A-40D1-3C53-E07C9726E5B8}"/>
                </a:ext>
              </a:extLst>
            </p:cNvPr>
            <p:cNvSpPr/>
            <p:nvPr/>
          </p:nvSpPr>
          <p:spPr>
            <a:xfrm>
              <a:off x="5668725" y="3080325"/>
              <a:ext cx="325475" cy="881050"/>
            </a:xfrm>
            <a:custGeom>
              <a:avLst/>
              <a:gdLst/>
              <a:ahLst/>
              <a:cxnLst/>
              <a:rect l="l" t="t" r="r" b="b"/>
              <a:pathLst>
                <a:path w="13019" h="35242" extrusionOk="0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346;p64">
              <a:extLst>
                <a:ext uri="{FF2B5EF4-FFF2-40B4-BE49-F238E27FC236}">
                  <a16:creationId xmlns:a16="http://schemas.microsoft.com/office/drawing/2014/main" id="{B4C050A6-20C9-3A5C-37E0-F4854BD2BD5A}"/>
                </a:ext>
              </a:extLst>
            </p:cNvPr>
            <p:cNvSpPr/>
            <p:nvPr/>
          </p:nvSpPr>
          <p:spPr>
            <a:xfrm>
              <a:off x="5664700" y="3073250"/>
              <a:ext cx="307000" cy="894450"/>
            </a:xfrm>
            <a:custGeom>
              <a:avLst/>
              <a:gdLst/>
              <a:ahLst/>
              <a:cxnLst/>
              <a:rect l="l" t="t" r="r" b="b"/>
              <a:pathLst>
                <a:path w="12280" h="35778" extrusionOk="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347;p64">
              <a:extLst>
                <a:ext uri="{FF2B5EF4-FFF2-40B4-BE49-F238E27FC236}">
                  <a16:creationId xmlns:a16="http://schemas.microsoft.com/office/drawing/2014/main" id="{7E4652B0-C174-8410-A4F0-A36449462DE5}"/>
                </a:ext>
              </a:extLst>
            </p:cNvPr>
            <p:cNvSpPr/>
            <p:nvPr/>
          </p:nvSpPr>
          <p:spPr>
            <a:xfrm>
              <a:off x="4840200" y="3431675"/>
              <a:ext cx="838200" cy="676200"/>
            </a:xfrm>
            <a:custGeom>
              <a:avLst/>
              <a:gdLst/>
              <a:ahLst/>
              <a:cxnLst/>
              <a:rect l="l" t="t" r="r" b="b"/>
              <a:pathLst>
                <a:path w="33528" h="27048" extrusionOk="0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348;p64">
              <a:extLst>
                <a:ext uri="{FF2B5EF4-FFF2-40B4-BE49-F238E27FC236}">
                  <a16:creationId xmlns:a16="http://schemas.microsoft.com/office/drawing/2014/main" id="{1839561A-CFEB-8411-8509-EF79C3C4EB5F}"/>
                </a:ext>
              </a:extLst>
            </p:cNvPr>
            <p:cNvSpPr/>
            <p:nvPr/>
          </p:nvSpPr>
          <p:spPr>
            <a:xfrm>
              <a:off x="4835375" y="3425250"/>
              <a:ext cx="849450" cy="689525"/>
            </a:xfrm>
            <a:custGeom>
              <a:avLst/>
              <a:gdLst/>
              <a:ahLst/>
              <a:cxnLst/>
              <a:rect l="l" t="t" r="r" b="b"/>
              <a:pathLst>
                <a:path w="33978" h="27581" extrusionOk="0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349;p64">
              <a:extLst>
                <a:ext uri="{FF2B5EF4-FFF2-40B4-BE49-F238E27FC236}">
                  <a16:creationId xmlns:a16="http://schemas.microsoft.com/office/drawing/2014/main" id="{D0E05228-16FA-C83D-EAD2-C8169F3D98E0}"/>
                </a:ext>
              </a:extLst>
            </p:cNvPr>
            <p:cNvSpPr/>
            <p:nvPr/>
          </p:nvSpPr>
          <p:spPr>
            <a:xfrm>
              <a:off x="4808050" y="3370700"/>
              <a:ext cx="836600" cy="657375"/>
            </a:xfrm>
            <a:custGeom>
              <a:avLst/>
              <a:gdLst/>
              <a:ahLst/>
              <a:cxnLst/>
              <a:rect l="l" t="t" r="r" b="b"/>
              <a:pathLst>
                <a:path w="33464" h="26295" extrusionOk="0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350;p64">
              <a:extLst>
                <a:ext uri="{FF2B5EF4-FFF2-40B4-BE49-F238E27FC236}">
                  <a16:creationId xmlns:a16="http://schemas.microsoft.com/office/drawing/2014/main" id="{BC765430-FBD8-7F91-7D49-395254EE4AA4}"/>
                </a:ext>
              </a:extLst>
            </p:cNvPr>
            <p:cNvSpPr/>
            <p:nvPr/>
          </p:nvSpPr>
          <p:spPr>
            <a:xfrm>
              <a:off x="4800825" y="3363350"/>
              <a:ext cx="850250" cy="671050"/>
            </a:xfrm>
            <a:custGeom>
              <a:avLst/>
              <a:gdLst/>
              <a:ahLst/>
              <a:cxnLst/>
              <a:rect l="l" t="t" r="r" b="b"/>
              <a:pathLst>
                <a:path w="34010" h="26842" extrusionOk="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351;p64">
              <a:extLst>
                <a:ext uri="{FF2B5EF4-FFF2-40B4-BE49-F238E27FC236}">
                  <a16:creationId xmlns:a16="http://schemas.microsoft.com/office/drawing/2014/main" id="{39AEAFE0-2139-C0F4-5BA5-05BE19257BEA}"/>
                </a:ext>
              </a:extLst>
            </p:cNvPr>
            <p:cNvSpPr/>
            <p:nvPr/>
          </p:nvSpPr>
          <p:spPr>
            <a:xfrm>
              <a:off x="2458300" y="196667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352;p64">
              <a:extLst>
                <a:ext uri="{FF2B5EF4-FFF2-40B4-BE49-F238E27FC236}">
                  <a16:creationId xmlns:a16="http://schemas.microsoft.com/office/drawing/2014/main" id="{869A3140-C039-87EF-7668-519760B8B811}"/>
                </a:ext>
              </a:extLst>
            </p:cNvPr>
            <p:cNvSpPr/>
            <p:nvPr/>
          </p:nvSpPr>
          <p:spPr>
            <a:xfrm>
              <a:off x="2451875" y="1960250"/>
              <a:ext cx="3020000" cy="2336925"/>
            </a:xfrm>
            <a:custGeom>
              <a:avLst/>
              <a:gdLst/>
              <a:ahLst/>
              <a:cxnLst/>
              <a:rect l="l" t="t" r="r" b="b"/>
              <a:pathLst>
                <a:path w="120800" h="93477" extrusionOk="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353;p64">
              <a:extLst>
                <a:ext uri="{FF2B5EF4-FFF2-40B4-BE49-F238E27FC236}">
                  <a16:creationId xmlns:a16="http://schemas.microsoft.com/office/drawing/2014/main" id="{CBC808B0-0506-8C4D-A0E7-C233984AAB66}"/>
                </a:ext>
              </a:extLst>
            </p:cNvPr>
            <p:cNvSpPr/>
            <p:nvPr/>
          </p:nvSpPr>
          <p:spPr>
            <a:xfrm>
              <a:off x="2458300" y="193212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354;p64">
              <a:extLst>
                <a:ext uri="{FF2B5EF4-FFF2-40B4-BE49-F238E27FC236}">
                  <a16:creationId xmlns:a16="http://schemas.microsoft.com/office/drawing/2014/main" id="{9B385ECB-3249-5290-730A-981902894BC4}"/>
                </a:ext>
              </a:extLst>
            </p:cNvPr>
            <p:cNvSpPr/>
            <p:nvPr/>
          </p:nvSpPr>
          <p:spPr>
            <a:xfrm>
              <a:off x="2451875" y="1924900"/>
              <a:ext cx="3020000" cy="2337725"/>
            </a:xfrm>
            <a:custGeom>
              <a:avLst/>
              <a:gdLst/>
              <a:ahLst/>
              <a:cxnLst/>
              <a:rect l="l" t="t" r="r" b="b"/>
              <a:pathLst>
                <a:path w="120800" h="93509" extrusionOk="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355;p64">
              <a:extLst>
                <a:ext uri="{FF2B5EF4-FFF2-40B4-BE49-F238E27FC236}">
                  <a16:creationId xmlns:a16="http://schemas.microsoft.com/office/drawing/2014/main" id="{1079270E-5142-7EDF-7E99-1B68024A0841}"/>
                </a:ext>
              </a:extLst>
            </p:cNvPr>
            <p:cNvSpPr/>
            <p:nvPr/>
          </p:nvSpPr>
          <p:spPr>
            <a:xfrm>
              <a:off x="4364475" y="2379750"/>
              <a:ext cx="532800" cy="452450"/>
            </a:xfrm>
            <a:custGeom>
              <a:avLst/>
              <a:gdLst/>
              <a:ahLst/>
              <a:cxnLst/>
              <a:rect l="l" t="t" r="r" b="b"/>
              <a:pathLst>
                <a:path w="21312" h="18098" extrusionOk="0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356;p64">
              <a:extLst>
                <a:ext uri="{FF2B5EF4-FFF2-40B4-BE49-F238E27FC236}">
                  <a16:creationId xmlns:a16="http://schemas.microsoft.com/office/drawing/2014/main" id="{9F4995E2-0D81-B1D8-D23C-FEB4223A5FE0}"/>
                </a:ext>
              </a:extLst>
            </p:cNvPr>
            <p:cNvSpPr/>
            <p:nvPr/>
          </p:nvSpPr>
          <p:spPr>
            <a:xfrm>
              <a:off x="4358025" y="2373275"/>
              <a:ext cx="546500" cy="465200"/>
            </a:xfrm>
            <a:custGeom>
              <a:avLst/>
              <a:gdLst/>
              <a:ahLst/>
              <a:cxnLst/>
              <a:rect l="l" t="t" r="r" b="b"/>
              <a:pathLst>
                <a:path w="21860" h="18608" extrusionOk="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357;p64">
              <a:extLst>
                <a:ext uri="{FF2B5EF4-FFF2-40B4-BE49-F238E27FC236}">
                  <a16:creationId xmlns:a16="http://schemas.microsoft.com/office/drawing/2014/main" id="{2943D8CB-153F-7CD2-C2B2-1ED108B7FEBD}"/>
                </a:ext>
              </a:extLst>
            </p:cNvPr>
            <p:cNvSpPr/>
            <p:nvPr/>
          </p:nvSpPr>
          <p:spPr>
            <a:xfrm>
              <a:off x="3363175" y="2398225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358;p64">
              <a:extLst>
                <a:ext uri="{FF2B5EF4-FFF2-40B4-BE49-F238E27FC236}">
                  <a16:creationId xmlns:a16="http://schemas.microsoft.com/office/drawing/2014/main" id="{E2E9BBF4-D2F0-FBE6-02F5-2C3E467F0216}"/>
                </a:ext>
              </a:extLst>
            </p:cNvPr>
            <p:cNvSpPr/>
            <p:nvPr/>
          </p:nvSpPr>
          <p:spPr>
            <a:xfrm>
              <a:off x="3355925" y="2391725"/>
              <a:ext cx="611575" cy="512250"/>
            </a:xfrm>
            <a:custGeom>
              <a:avLst/>
              <a:gdLst/>
              <a:ahLst/>
              <a:cxnLst/>
              <a:rect l="l" t="t" r="r" b="b"/>
              <a:pathLst>
                <a:path w="24463" h="20490" extrusionOk="0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359;p64">
              <a:extLst>
                <a:ext uri="{FF2B5EF4-FFF2-40B4-BE49-F238E27FC236}">
                  <a16:creationId xmlns:a16="http://schemas.microsoft.com/office/drawing/2014/main" id="{B9603BAC-F942-24BA-5C93-6DB93BCF6848}"/>
                </a:ext>
              </a:extLst>
            </p:cNvPr>
            <p:cNvSpPr/>
            <p:nvPr/>
          </p:nvSpPr>
          <p:spPr>
            <a:xfrm>
              <a:off x="3836500" y="2737350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360;p64">
              <a:extLst>
                <a:ext uri="{FF2B5EF4-FFF2-40B4-BE49-F238E27FC236}">
                  <a16:creationId xmlns:a16="http://schemas.microsoft.com/office/drawing/2014/main" id="{FAED0232-3CEE-1D4E-243E-61EB57F3FD54}"/>
                </a:ext>
              </a:extLst>
            </p:cNvPr>
            <p:cNvSpPr/>
            <p:nvPr/>
          </p:nvSpPr>
          <p:spPr>
            <a:xfrm>
              <a:off x="3829250" y="2730850"/>
              <a:ext cx="610775" cy="512650"/>
            </a:xfrm>
            <a:custGeom>
              <a:avLst/>
              <a:gdLst/>
              <a:ahLst/>
              <a:cxnLst/>
              <a:rect l="l" t="t" r="r" b="b"/>
              <a:pathLst>
                <a:path w="24431" h="20506" extrusionOk="0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361;p64">
              <a:extLst>
                <a:ext uri="{FF2B5EF4-FFF2-40B4-BE49-F238E27FC236}">
                  <a16:creationId xmlns:a16="http://schemas.microsoft.com/office/drawing/2014/main" id="{855A5D6A-EE12-CC34-F5AF-F8371A14F826}"/>
                </a:ext>
              </a:extLst>
            </p:cNvPr>
            <p:cNvSpPr/>
            <p:nvPr/>
          </p:nvSpPr>
          <p:spPr>
            <a:xfrm>
              <a:off x="3777025" y="2762250"/>
              <a:ext cx="564975" cy="483800"/>
            </a:xfrm>
            <a:custGeom>
              <a:avLst/>
              <a:gdLst/>
              <a:ahLst/>
              <a:cxnLst/>
              <a:rect l="l" t="t" r="r" b="b"/>
              <a:pathLst>
                <a:path w="22599" h="19352" extrusionOk="0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362;p64">
              <a:extLst>
                <a:ext uri="{FF2B5EF4-FFF2-40B4-BE49-F238E27FC236}">
                  <a16:creationId xmlns:a16="http://schemas.microsoft.com/office/drawing/2014/main" id="{C755A279-0EF7-533B-301D-A74C9B2C5B8F}"/>
                </a:ext>
              </a:extLst>
            </p:cNvPr>
            <p:cNvSpPr/>
            <p:nvPr/>
          </p:nvSpPr>
          <p:spPr>
            <a:xfrm>
              <a:off x="3770600" y="2755525"/>
              <a:ext cx="577825" cy="497600"/>
            </a:xfrm>
            <a:custGeom>
              <a:avLst/>
              <a:gdLst/>
              <a:ahLst/>
              <a:cxnLst/>
              <a:rect l="l" t="t" r="r" b="b"/>
              <a:pathLst>
                <a:path w="23113" h="19904" extrusionOk="0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363;p64">
              <a:extLst>
                <a:ext uri="{FF2B5EF4-FFF2-40B4-BE49-F238E27FC236}">
                  <a16:creationId xmlns:a16="http://schemas.microsoft.com/office/drawing/2014/main" id="{473D0381-1E58-72DE-7F24-DC8AB4E63746}"/>
                </a:ext>
              </a:extLst>
            </p:cNvPr>
            <p:cNvSpPr/>
            <p:nvPr/>
          </p:nvSpPr>
          <p:spPr>
            <a:xfrm>
              <a:off x="3632675" y="2195225"/>
              <a:ext cx="140350" cy="44725"/>
            </a:xfrm>
            <a:custGeom>
              <a:avLst/>
              <a:gdLst/>
              <a:ahLst/>
              <a:cxnLst/>
              <a:rect l="l" t="t" r="r" b="b"/>
              <a:pathLst>
                <a:path w="5614" h="1789" extrusionOk="0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364;p64">
              <a:extLst>
                <a:ext uri="{FF2B5EF4-FFF2-40B4-BE49-F238E27FC236}">
                  <a16:creationId xmlns:a16="http://schemas.microsoft.com/office/drawing/2014/main" id="{E532AC8B-3E47-5EC7-5795-6B2DDC7C12D8}"/>
                </a:ext>
              </a:extLst>
            </p:cNvPr>
            <p:cNvSpPr/>
            <p:nvPr/>
          </p:nvSpPr>
          <p:spPr>
            <a:xfrm>
              <a:off x="3641225" y="2188475"/>
              <a:ext cx="139050" cy="57900"/>
            </a:xfrm>
            <a:custGeom>
              <a:avLst/>
              <a:gdLst/>
              <a:ahLst/>
              <a:cxnLst/>
              <a:rect l="l" t="t" r="r" b="b"/>
              <a:pathLst>
                <a:path w="5562" h="2316" extrusionOk="0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365;p64">
              <a:extLst>
                <a:ext uri="{FF2B5EF4-FFF2-40B4-BE49-F238E27FC236}">
                  <a16:creationId xmlns:a16="http://schemas.microsoft.com/office/drawing/2014/main" id="{52A2769A-963D-F7D8-F621-5258678A5EFC}"/>
                </a:ext>
              </a:extLst>
            </p:cNvPr>
            <p:cNvSpPr/>
            <p:nvPr/>
          </p:nvSpPr>
          <p:spPr>
            <a:xfrm>
              <a:off x="3140575" y="1556850"/>
              <a:ext cx="648525" cy="757200"/>
            </a:xfrm>
            <a:custGeom>
              <a:avLst/>
              <a:gdLst/>
              <a:ahLst/>
              <a:cxnLst/>
              <a:rect l="l" t="t" r="r" b="b"/>
              <a:pathLst>
                <a:path w="25941" h="30288" extrusionOk="0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366;p64">
              <a:extLst>
                <a:ext uri="{FF2B5EF4-FFF2-40B4-BE49-F238E27FC236}">
                  <a16:creationId xmlns:a16="http://schemas.microsoft.com/office/drawing/2014/main" id="{BFE36AE4-F24C-9571-7F40-7383AE5FB8DE}"/>
                </a:ext>
              </a:extLst>
            </p:cNvPr>
            <p:cNvSpPr/>
            <p:nvPr/>
          </p:nvSpPr>
          <p:spPr>
            <a:xfrm>
              <a:off x="3150200" y="1550200"/>
              <a:ext cx="635700" cy="770900"/>
            </a:xfrm>
            <a:custGeom>
              <a:avLst/>
              <a:gdLst/>
              <a:ahLst/>
              <a:cxnLst/>
              <a:rect l="l" t="t" r="r" b="b"/>
              <a:pathLst>
                <a:path w="25428" h="30836" extrusionOk="0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367;p64">
              <a:extLst>
                <a:ext uri="{FF2B5EF4-FFF2-40B4-BE49-F238E27FC236}">
                  <a16:creationId xmlns:a16="http://schemas.microsoft.com/office/drawing/2014/main" id="{D1832A90-CE42-6E41-3F66-12B0F176F230}"/>
                </a:ext>
              </a:extLst>
            </p:cNvPr>
            <p:cNvSpPr/>
            <p:nvPr/>
          </p:nvSpPr>
          <p:spPr>
            <a:xfrm>
              <a:off x="3475675" y="2192500"/>
              <a:ext cx="313425" cy="121550"/>
            </a:xfrm>
            <a:custGeom>
              <a:avLst/>
              <a:gdLst/>
              <a:ahLst/>
              <a:cxnLst/>
              <a:rect l="l" t="t" r="r" b="b"/>
              <a:pathLst>
                <a:path w="12537" h="4862" extrusionOk="0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368;p64">
              <a:extLst>
                <a:ext uri="{FF2B5EF4-FFF2-40B4-BE49-F238E27FC236}">
                  <a16:creationId xmlns:a16="http://schemas.microsoft.com/office/drawing/2014/main" id="{FC0417BD-16CE-7630-403D-25C07E20224D}"/>
                </a:ext>
              </a:extLst>
            </p:cNvPr>
            <p:cNvSpPr/>
            <p:nvPr/>
          </p:nvSpPr>
          <p:spPr>
            <a:xfrm>
              <a:off x="3469250" y="2185675"/>
              <a:ext cx="316650" cy="135425"/>
            </a:xfrm>
            <a:custGeom>
              <a:avLst/>
              <a:gdLst/>
              <a:ahLst/>
              <a:cxnLst/>
              <a:rect l="l" t="t" r="r" b="b"/>
              <a:pathLst>
                <a:path w="12666" h="5417" extrusionOk="0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369;p64">
              <a:extLst>
                <a:ext uri="{FF2B5EF4-FFF2-40B4-BE49-F238E27FC236}">
                  <a16:creationId xmlns:a16="http://schemas.microsoft.com/office/drawing/2014/main" id="{171C7317-D3DC-F0D3-7694-637E14709860}"/>
                </a:ext>
              </a:extLst>
            </p:cNvPr>
            <p:cNvSpPr/>
            <p:nvPr/>
          </p:nvSpPr>
          <p:spPr>
            <a:xfrm>
              <a:off x="2555550" y="1784050"/>
              <a:ext cx="278875" cy="381950"/>
            </a:xfrm>
            <a:custGeom>
              <a:avLst/>
              <a:gdLst/>
              <a:ahLst/>
              <a:cxnLst/>
              <a:rect l="l" t="t" r="r" b="b"/>
              <a:pathLst>
                <a:path w="11155" h="15278" extrusionOk="0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370;p64">
              <a:extLst>
                <a:ext uri="{FF2B5EF4-FFF2-40B4-BE49-F238E27FC236}">
                  <a16:creationId xmlns:a16="http://schemas.microsoft.com/office/drawing/2014/main" id="{119FD3B3-9764-AE18-CF41-BFE6A77517DD}"/>
                </a:ext>
              </a:extLst>
            </p:cNvPr>
            <p:cNvSpPr/>
            <p:nvPr/>
          </p:nvSpPr>
          <p:spPr>
            <a:xfrm>
              <a:off x="2553125" y="1777025"/>
              <a:ext cx="278875" cy="396200"/>
            </a:xfrm>
            <a:custGeom>
              <a:avLst/>
              <a:gdLst/>
              <a:ahLst/>
              <a:cxnLst/>
              <a:rect l="l" t="t" r="r" b="b"/>
              <a:pathLst>
                <a:path w="11155" h="15848" extrusionOk="0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371;p64">
              <a:extLst>
                <a:ext uri="{FF2B5EF4-FFF2-40B4-BE49-F238E27FC236}">
                  <a16:creationId xmlns:a16="http://schemas.microsoft.com/office/drawing/2014/main" id="{E7129075-A3D7-0E96-94F6-40A9E1975790}"/>
                </a:ext>
              </a:extLst>
            </p:cNvPr>
            <p:cNvSpPr/>
            <p:nvPr/>
          </p:nvSpPr>
          <p:spPr>
            <a:xfrm>
              <a:off x="2599750" y="1732350"/>
              <a:ext cx="225025" cy="346875"/>
            </a:xfrm>
            <a:custGeom>
              <a:avLst/>
              <a:gdLst/>
              <a:ahLst/>
              <a:cxnLst/>
              <a:rect l="l" t="t" r="r" b="b"/>
              <a:pathLst>
                <a:path w="9001" h="13875" extrusionOk="0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372;p64">
              <a:extLst>
                <a:ext uri="{FF2B5EF4-FFF2-40B4-BE49-F238E27FC236}">
                  <a16:creationId xmlns:a16="http://schemas.microsoft.com/office/drawing/2014/main" id="{CF22AFFA-3251-7F6B-904E-1515995E8F7C}"/>
                </a:ext>
              </a:extLst>
            </p:cNvPr>
            <p:cNvSpPr/>
            <p:nvPr/>
          </p:nvSpPr>
          <p:spPr>
            <a:xfrm>
              <a:off x="2598925" y="1725600"/>
              <a:ext cx="224250" cy="360350"/>
            </a:xfrm>
            <a:custGeom>
              <a:avLst/>
              <a:gdLst/>
              <a:ahLst/>
              <a:cxnLst/>
              <a:rect l="l" t="t" r="r" b="b"/>
              <a:pathLst>
                <a:path w="8970" h="14414" extrusionOk="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373;p64">
              <a:extLst>
                <a:ext uri="{FF2B5EF4-FFF2-40B4-BE49-F238E27FC236}">
                  <a16:creationId xmlns:a16="http://schemas.microsoft.com/office/drawing/2014/main" id="{0879F738-3EE6-FF1D-2D33-4862FEC915A7}"/>
                </a:ext>
              </a:extLst>
            </p:cNvPr>
            <p:cNvSpPr/>
            <p:nvPr/>
          </p:nvSpPr>
          <p:spPr>
            <a:xfrm>
              <a:off x="2517775" y="1419200"/>
              <a:ext cx="483000" cy="427600"/>
            </a:xfrm>
            <a:custGeom>
              <a:avLst/>
              <a:gdLst/>
              <a:ahLst/>
              <a:cxnLst/>
              <a:rect l="l" t="t" r="r" b="b"/>
              <a:pathLst>
                <a:path w="19320" h="17104" extrusionOk="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374;p64">
              <a:extLst>
                <a:ext uri="{FF2B5EF4-FFF2-40B4-BE49-F238E27FC236}">
                  <a16:creationId xmlns:a16="http://schemas.microsoft.com/office/drawing/2014/main" id="{3B5D9137-FCEF-5F1A-5F44-EAC02178AF9B}"/>
                </a:ext>
              </a:extLst>
            </p:cNvPr>
            <p:cNvSpPr/>
            <p:nvPr/>
          </p:nvSpPr>
          <p:spPr>
            <a:xfrm>
              <a:off x="2521800" y="1412200"/>
              <a:ext cx="474950" cy="441200"/>
            </a:xfrm>
            <a:custGeom>
              <a:avLst/>
              <a:gdLst/>
              <a:ahLst/>
              <a:cxnLst/>
              <a:rect l="l" t="t" r="r" b="b"/>
              <a:pathLst>
                <a:path w="18998" h="17648" extrusionOk="0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375;p64">
              <a:extLst>
                <a:ext uri="{FF2B5EF4-FFF2-40B4-BE49-F238E27FC236}">
                  <a16:creationId xmlns:a16="http://schemas.microsoft.com/office/drawing/2014/main" id="{CBEC9947-0363-8970-2DE7-AC1B15BFB657}"/>
                </a:ext>
              </a:extLst>
            </p:cNvPr>
            <p:cNvSpPr/>
            <p:nvPr/>
          </p:nvSpPr>
          <p:spPr>
            <a:xfrm>
              <a:off x="2647575" y="1608275"/>
              <a:ext cx="315425" cy="350275"/>
            </a:xfrm>
            <a:custGeom>
              <a:avLst/>
              <a:gdLst/>
              <a:ahLst/>
              <a:cxnLst/>
              <a:rect l="l" t="t" r="r" b="b"/>
              <a:pathLst>
                <a:path w="12617" h="14011" extrusionOk="0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376;p64">
              <a:extLst>
                <a:ext uri="{FF2B5EF4-FFF2-40B4-BE49-F238E27FC236}">
                  <a16:creationId xmlns:a16="http://schemas.microsoft.com/office/drawing/2014/main" id="{AE951499-57B2-9240-5634-8F60EE40735B}"/>
                </a:ext>
              </a:extLst>
            </p:cNvPr>
            <p:cNvSpPr/>
            <p:nvPr/>
          </p:nvSpPr>
          <p:spPr>
            <a:xfrm>
              <a:off x="2652775" y="1601625"/>
              <a:ext cx="312625" cy="363475"/>
            </a:xfrm>
            <a:custGeom>
              <a:avLst/>
              <a:gdLst/>
              <a:ahLst/>
              <a:cxnLst/>
              <a:rect l="l" t="t" r="r" b="b"/>
              <a:pathLst>
                <a:path w="12505" h="14539" extrusionOk="0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377;p64">
              <a:extLst>
                <a:ext uri="{FF2B5EF4-FFF2-40B4-BE49-F238E27FC236}">
                  <a16:creationId xmlns:a16="http://schemas.microsoft.com/office/drawing/2014/main" id="{C9F9582D-ED72-F30A-1993-1498AAB65FA1}"/>
                </a:ext>
              </a:extLst>
            </p:cNvPr>
            <p:cNvSpPr/>
            <p:nvPr/>
          </p:nvSpPr>
          <p:spPr>
            <a:xfrm>
              <a:off x="2962975" y="1971500"/>
              <a:ext cx="295750" cy="594125"/>
            </a:xfrm>
            <a:custGeom>
              <a:avLst/>
              <a:gdLst/>
              <a:ahLst/>
              <a:cxnLst/>
              <a:rect l="l" t="t" r="r" b="b"/>
              <a:pathLst>
                <a:path w="11830" h="23765" extrusionOk="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378;p64">
              <a:extLst>
                <a:ext uri="{FF2B5EF4-FFF2-40B4-BE49-F238E27FC236}">
                  <a16:creationId xmlns:a16="http://schemas.microsoft.com/office/drawing/2014/main" id="{95D88202-1917-AF2F-8A3B-2EEF873DDB50}"/>
                </a:ext>
              </a:extLst>
            </p:cNvPr>
            <p:cNvSpPr/>
            <p:nvPr/>
          </p:nvSpPr>
          <p:spPr>
            <a:xfrm>
              <a:off x="2955750" y="1964925"/>
              <a:ext cx="305375" cy="607700"/>
            </a:xfrm>
            <a:custGeom>
              <a:avLst/>
              <a:gdLst/>
              <a:ahLst/>
              <a:cxnLst/>
              <a:rect l="l" t="t" r="r" b="b"/>
              <a:pathLst>
                <a:path w="12215" h="24308" extrusionOk="0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379;p64">
              <a:extLst>
                <a:ext uri="{FF2B5EF4-FFF2-40B4-BE49-F238E27FC236}">
                  <a16:creationId xmlns:a16="http://schemas.microsoft.com/office/drawing/2014/main" id="{2479F25A-D5A7-3DE1-EF06-E874B81B3EED}"/>
                </a:ext>
              </a:extLst>
            </p:cNvPr>
            <p:cNvSpPr/>
            <p:nvPr/>
          </p:nvSpPr>
          <p:spPr>
            <a:xfrm>
              <a:off x="3105200" y="2303400"/>
              <a:ext cx="153525" cy="262225"/>
            </a:xfrm>
            <a:custGeom>
              <a:avLst/>
              <a:gdLst/>
              <a:ahLst/>
              <a:cxnLst/>
              <a:rect l="l" t="t" r="r" b="b"/>
              <a:pathLst>
                <a:path w="6141" h="10489" extrusionOk="0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380;p64">
              <a:extLst>
                <a:ext uri="{FF2B5EF4-FFF2-40B4-BE49-F238E27FC236}">
                  <a16:creationId xmlns:a16="http://schemas.microsoft.com/office/drawing/2014/main" id="{F11724D6-07FC-E5FA-2805-CF68D498C0A9}"/>
                </a:ext>
              </a:extLst>
            </p:cNvPr>
            <p:cNvSpPr/>
            <p:nvPr/>
          </p:nvSpPr>
          <p:spPr>
            <a:xfrm>
              <a:off x="3097975" y="2296750"/>
              <a:ext cx="163150" cy="275875"/>
            </a:xfrm>
            <a:custGeom>
              <a:avLst/>
              <a:gdLst/>
              <a:ahLst/>
              <a:cxnLst/>
              <a:rect l="l" t="t" r="r" b="b"/>
              <a:pathLst>
                <a:path w="6526" h="11035" extrusionOk="0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381;p64">
              <a:extLst>
                <a:ext uri="{FF2B5EF4-FFF2-40B4-BE49-F238E27FC236}">
                  <a16:creationId xmlns:a16="http://schemas.microsoft.com/office/drawing/2014/main" id="{705F6A88-2206-184D-637E-534019513B35}"/>
                </a:ext>
              </a:extLst>
            </p:cNvPr>
            <p:cNvSpPr/>
            <p:nvPr/>
          </p:nvSpPr>
          <p:spPr>
            <a:xfrm>
              <a:off x="2323300" y="1964275"/>
              <a:ext cx="961150" cy="862825"/>
            </a:xfrm>
            <a:custGeom>
              <a:avLst/>
              <a:gdLst/>
              <a:ahLst/>
              <a:cxnLst/>
              <a:rect l="l" t="t" r="r" b="b"/>
              <a:pathLst>
                <a:path w="38446" h="34513" extrusionOk="0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382;p64">
              <a:extLst>
                <a:ext uri="{FF2B5EF4-FFF2-40B4-BE49-F238E27FC236}">
                  <a16:creationId xmlns:a16="http://schemas.microsoft.com/office/drawing/2014/main" id="{60301C5B-8A73-8398-FBEC-6428A580AE4B}"/>
                </a:ext>
              </a:extLst>
            </p:cNvPr>
            <p:cNvSpPr/>
            <p:nvPr/>
          </p:nvSpPr>
          <p:spPr>
            <a:xfrm>
              <a:off x="2329725" y="1957850"/>
              <a:ext cx="951500" cy="875950"/>
            </a:xfrm>
            <a:custGeom>
              <a:avLst/>
              <a:gdLst/>
              <a:ahLst/>
              <a:cxnLst/>
              <a:rect l="l" t="t" r="r" b="b"/>
              <a:pathLst>
                <a:path w="38060" h="35038" extrusionOk="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383;p64">
              <a:extLst>
                <a:ext uri="{FF2B5EF4-FFF2-40B4-BE49-F238E27FC236}">
                  <a16:creationId xmlns:a16="http://schemas.microsoft.com/office/drawing/2014/main" id="{9FEE0590-5B50-94F2-48EB-C2D79E6DC894}"/>
                </a:ext>
              </a:extLst>
            </p:cNvPr>
            <p:cNvSpPr/>
            <p:nvPr/>
          </p:nvSpPr>
          <p:spPr>
            <a:xfrm>
              <a:off x="3009575" y="2539650"/>
              <a:ext cx="274875" cy="206550"/>
            </a:xfrm>
            <a:custGeom>
              <a:avLst/>
              <a:gdLst/>
              <a:ahLst/>
              <a:cxnLst/>
              <a:rect l="l" t="t" r="r" b="b"/>
              <a:pathLst>
                <a:path w="10995" h="8262" extrusionOk="0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384;p64">
              <a:extLst>
                <a:ext uri="{FF2B5EF4-FFF2-40B4-BE49-F238E27FC236}">
                  <a16:creationId xmlns:a16="http://schemas.microsoft.com/office/drawing/2014/main" id="{B74CE841-2028-21C1-3E4C-65F6A6C8B4AC}"/>
                </a:ext>
              </a:extLst>
            </p:cNvPr>
            <p:cNvSpPr/>
            <p:nvPr/>
          </p:nvSpPr>
          <p:spPr>
            <a:xfrm>
              <a:off x="3002350" y="2533225"/>
              <a:ext cx="278875" cy="219750"/>
            </a:xfrm>
            <a:custGeom>
              <a:avLst/>
              <a:gdLst/>
              <a:ahLst/>
              <a:cxnLst/>
              <a:rect l="l" t="t" r="r" b="b"/>
              <a:pathLst>
                <a:path w="11155" h="8790" extrusionOk="0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385;p64">
              <a:extLst>
                <a:ext uri="{FF2B5EF4-FFF2-40B4-BE49-F238E27FC236}">
                  <a16:creationId xmlns:a16="http://schemas.microsoft.com/office/drawing/2014/main" id="{3B2D6622-F850-2CA3-EFF0-E783719712D8}"/>
                </a:ext>
              </a:extLst>
            </p:cNvPr>
            <p:cNvSpPr/>
            <p:nvPr/>
          </p:nvSpPr>
          <p:spPr>
            <a:xfrm>
              <a:off x="3041725" y="2911725"/>
              <a:ext cx="238700" cy="81200"/>
            </a:xfrm>
            <a:custGeom>
              <a:avLst/>
              <a:gdLst/>
              <a:ahLst/>
              <a:cxnLst/>
              <a:rect l="l" t="t" r="r" b="b"/>
              <a:pathLst>
                <a:path w="9548" h="3248" extrusionOk="0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386;p64">
              <a:extLst>
                <a:ext uri="{FF2B5EF4-FFF2-40B4-BE49-F238E27FC236}">
                  <a16:creationId xmlns:a16="http://schemas.microsoft.com/office/drawing/2014/main" id="{035C6445-D387-1F1A-F46B-58ECB066889C}"/>
                </a:ext>
              </a:extLst>
            </p:cNvPr>
            <p:cNvSpPr/>
            <p:nvPr/>
          </p:nvSpPr>
          <p:spPr>
            <a:xfrm>
              <a:off x="3034500" y="2905300"/>
              <a:ext cx="234675" cy="94050"/>
            </a:xfrm>
            <a:custGeom>
              <a:avLst/>
              <a:gdLst/>
              <a:ahLst/>
              <a:cxnLst/>
              <a:rect l="l" t="t" r="r" b="b"/>
              <a:pathLst>
                <a:path w="9387" h="3762" extrusionOk="0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387;p64">
              <a:extLst>
                <a:ext uri="{FF2B5EF4-FFF2-40B4-BE49-F238E27FC236}">
                  <a16:creationId xmlns:a16="http://schemas.microsoft.com/office/drawing/2014/main" id="{AF417B99-80EC-7A8A-3AFB-A594C00D7556}"/>
                </a:ext>
              </a:extLst>
            </p:cNvPr>
            <p:cNvSpPr/>
            <p:nvPr/>
          </p:nvSpPr>
          <p:spPr>
            <a:xfrm>
              <a:off x="2902700" y="2851450"/>
              <a:ext cx="604350" cy="551325"/>
            </a:xfrm>
            <a:custGeom>
              <a:avLst/>
              <a:gdLst/>
              <a:ahLst/>
              <a:cxnLst/>
              <a:rect l="l" t="t" r="r" b="b"/>
              <a:pathLst>
                <a:path w="24174" h="22053" extrusionOk="0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388;p64">
              <a:extLst>
                <a:ext uri="{FF2B5EF4-FFF2-40B4-BE49-F238E27FC236}">
                  <a16:creationId xmlns:a16="http://schemas.microsoft.com/office/drawing/2014/main" id="{4FF84462-8967-6785-ED79-6B6C9CA341F2}"/>
                </a:ext>
              </a:extLst>
            </p:cNvPr>
            <p:cNvSpPr/>
            <p:nvPr/>
          </p:nvSpPr>
          <p:spPr>
            <a:xfrm>
              <a:off x="2896275" y="2845050"/>
              <a:ext cx="618000" cy="564150"/>
            </a:xfrm>
            <a:custGeom>
              <a:avLst/>
              <a:gdLst/>
              <a:ahLst/>
              <a:cxnLst/>
              <a:rect l="l" t="t" r="r" b="b"/>
              <a:pathLst>
                <a:path w="24720" h="22566" extrusionOk="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389;p64">
              <a:extLst>
                <a:ext uri="{FF2B5EF4-FFF2-40B4-BE49-F238E27FC236}">
                  <a16:creationId xmlns:a16="http://schemas.microsoft.com/office/drawing/2014/main" id="{7F00520D-0A50-8B0E-6FD4-FB5EB3CD6EBE}"/>
                </a:ext>
              </a:extLst>
            </p:cNvPr>
            <p:cNvSpPr/>
            <p:nvPr/>
          </p:nvSpPr>
          <p:spPr>
            <a:xfrm>
              <a:off x="3048950" y="2939850"/>
              <a:ext cx="145475" cy="79925"/>
            </a:xfrm>
            <a:custGeom>
              <a:avLst/>
              <a:gdLst/>
              <a:ahLst/>
              <a:cxnLst/>
              <a:rect l="l" t="t" r="r" b="b"/>
              <a:pathLst>
                <a:path w="5819" h="3197" extrusionOk="0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390;p64">
              <a:extLst>
                <a:ext uri="{FF2B5EF4-FFF2-40B4-BE49-F238E27FC236}">
                  <a16:creationId xmlns:a16="http://schemas.microsoft.com/office/drawing/2014/main" id="{3A639A1D-C176-5B94-334A-9A19B33E40D6}"/>
                </a:ext>
              </a:extLst>
            </p:cNvPr>
            <p:cNvSpPr/>
            <p:nvPr/>
          </p:nvSpPr>
          <p:spPr>
            <a:xfrm>
              <a:off x="3042525" y="2932825"/>
              <a:ext cx="152725" cy="93850"/>
            </a:xfrm>
            <a:custGeom>
              <a:avLst/>
              <a:gdLst/>
              <a:ahLst/>
              <a:cxnLst/>
              <a:rect l="l" t="t" r="r" b="b"/>
              <a:pathLst>
                <a:path w="6109" h="3754" extrusionOk="0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391;p64">
              <a:extLst>
                <a:ext uri="{FF2B5EF4-FFF2-40B4-BE49-F238E27FC236}">
                  <a16:creationId xmlns:a16="http://schemas.microsoft.com/office/drawing/2014/main" id="{85379D7C-AD43-E377-EC28-0B3F5135E33B}"/>
                </a:ext>
              </a:extLst>
            </p:cNvPr>
            <p:cNvSpPr/>
            <p:nvPr/>
          </p:nvSpPr>
          <p:spPr>
            <a:xfrm>
              <a:off x="2426975" y="2793600"/>
              <a:ext cx="662175" cy="222625"/>
            </a:xfrm>
            <a:custGeom>
              <a:avLst/>
              <a:gdLst/>
              <a:ahLst/>
              <a:cxnLst/>
              <a:rect l="l" t="t" r="r" b="b"/>
              <a:pathLst>
                <a:path w="26487" h="8905" extrusionOk="0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392;p64">
              <a:extLst>
                <a:ext uri="{FF2B5EF4-FFF2-40B4-BE49-F238E27FC236}">
                  <a16:creationId xmlns:a16="http://schemas.microsoft.com/office/drawing/2014/main" id="{AD4819D6-7DF2-2771-0D20-0EE4C8758727}"/>
                </a:ext>
              </a:extLst>
            </p:cNvPr>
            <p:cNvSpPr/>
            <p:nvPr/>
          </p:nvSpPr>
          <p:spPr>
            <a:xfrm>
              <a:off x="2503300" y="2787175"/>
              <a:ext cx="592300" cy="235475"/>
            </a:xfrm>
            <a:custGeom>
              <a:avLst/>
              <a:gdLst/>
              <a:ahLst/>
              <a:cxnLst/>
              <a:rect l="l" t="t" r="r" b="b"/>
              <a:pathLst>
                <a:path w="23692" h="9419" extrusionOk="0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393;p64">
              <a:extLst>
                <a:ext uri="{FF2B5EF4-FFF2-40B4-BE49-F238E27FC236}">
                  <a16:creationId xmlns:a16="http://schemas.microsoft.com/office/drawing/2014/main" id="{EAB19251-E9F5-351A-6AAD-E55D283EA1B0}"/>
                </a:ext>
              </a:extLst>
            </p:cNvPr>
            <p:cNvSpPr/>
            <p:nvPr/>
          </p:nvSpPr>
          <p:spPr>
            <a:xfrm>
              <a:off x="1989800" y="2788450"/>
              <a:ext cx="709600" cy="1210775"/>
            </a:xfrm>
            <a:custGeom>
              <a:avLst/>
              <a:gdLst/>
              <a:ahLst/>
              <a:cxnLst/>
              <a:rect l="l" t="t" r="r" b="b"/>
              <a:pathLst>
                <a:path w="28384" h="48431" extrusionOk="0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394;p64">
              <a:extLst>
                <a:ext uri="{FF2B5EF4-FFF2-40B4-BE49-F238E27FC236}">
                  <a16:creationId xmlns:a16="http://schemas.microsoft.com/office/drawing/2014/main" id="{5F90FD85-FA2E-B9B1-3624-FD9065C73A84}"/>
                </a:ext>
              </a:extLst>
            </p:cNvPr>
            <p:cNvSpPr/>
            <p:nvPr/>
          </p:nvSpPr>
          <p:spPr>
            <a:xfrm>
              <a:off x="1982575" y="2781550"/>
              <a:ext cx="718450" cy="1223925"/>
            </a:xfrm>
            <a:custGeom>
              <a:avLst/>
              <a:gdLst/>
              <a:ahLst/>
              <a:cxnLst/>
              <a:rect l="l" t="t" r="r" b="b"/>
              <a:pathLst>
                <a:path w="28738" h="48957" extrusionOk="0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395;p64">
              <a:extLst>
                <a:ext uri="{FF2B5EF4-FFF2-40B4-BE49-F238E27FC236}">
                  <a16:creationId xmlns:a16="http://schemas.microsoft.com/office/drawing/2014/main" id="{6357AF39-A8CF-359A-444E-49DEC31FF05C}"/>
                </a:ext>
              </a:extLst>
            </p:cNvPr>
            <p:cNvSpPr/>
            <p:nvPr/>
          </p:nvSpPr>
          <p:spPr>
            <a:xfrm>
              <a:off x="2331325" y="2776500"/>
              <a:ext cx="384950" cy="435925"/>
            </a:xfrm>
            <a:custGeom>
              <a:avLst/>
              <a:gdLst/>
              <a:ahLst/>
              <a:cxnLst/>
              <a:rect l="l" t="t" r="r" b="b"/>
              <a:pathLst>
                <a:path w="15398" h="17437" extrusionOk="0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396;p64">
              <a:extLst>
                <a:ext uri="{FF2B5EF4-FFF2-40B4-BE49-F238E27FC236}">
                  <a16:creationId xmlns:a16="http://schemas.microsoft.com/office/drawing/2014/main" id="{6110D210-1FCA-D024-70FD-58DD5AA8FA22}"/>
                </a:ext>
              </a:extLst>
            </p:cNvPr>
            <p:cNvSpPr/>
            <p:nvPr/>
          </p:nvSpPr>
          <p:spPr>
            <a:xfrm>
              <a:off x="2324100" y="2770300"/>
              <a:ext cx="384150" cy="449250"/>
            </a:xfrm>
            <a:custGeom>
              <a:avLst/>
              <a:gdLst/>
              <a:ahLst/>
              <a:cxnLst/>
              <a:rect l="l" t="t" r="r" b="b"/>
              <a:pathLst>
                <a:path w="15366" h="17970" extrusionOk="0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397;p64">
              <a:extLst>
                <a:ext uri="{FF2B5EF4-FFF2-40B4-BE49-F238E27FC236}">
                  <a16:creationId xmlns:a16="http://schemas.microsoft.com/office/drawing/2014/main" id="{9A01064E-4D5B-E8BA-C3A9-193FF0B6BB8A}"/>
                </a:ext>
              </a:extLst>
            </p:cNvPr>
            <p:cNvSpPr/>
            <p:nvPr/>
          </p:nvSpPr>
          <p:spPr>
            <a:xfrm>
              <a:off x="2377950" y="2807100"/>
              <a:ext cx="307800" cy="365025"/>
            </a:xfrm>
            <a:custGeom>
              <a:avLst/>
              <a:gdLst/>
              <a:ahLst/>
              <a:cxnLst/>
              <a:rect l="l" t="t" r="r" b="b"/>
              <a:pathLst>
                <a:path w="12312" h="14601" extrusionOk="0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398;p64">
              <a:extLst>
                <a:ext uri="{FF2B5EF4-FFF2-40B4-BE49-F238E27FC236}">
                  <a16:creationId xmlns:a16="http://schemas.microsoft.com/office/drawing/2014/main" id="{C08B5C9D-7E1E-378C-314A-498918277F3C}"/>
                </a:ext>
              </a:extLst>
            </p:cNvPr>
            <p:cNvSpPr/>
            <p:nvPr/>
          </p:nvSpPr>
          <p:spPr>
            <a:xfrm>
              <a:off x="2385175" y="2800025"/>
              <a:ext cx="279675" cy="378875"/>
            </a:xfrm>
            <a:custGeom>
              <a:avLst/>
              <a:gdLst/>
              <a:ahLst/>
              <a:cxnLst/>
              <a:rect l="l" t="t" r="r" b="b"/>
              <a:pathLst>
                <a:path w="11187" h="15155" extrusionOk="0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399;p64">
              <a:extLst>
                <a:ext uri="{FF2B5EF4-FFF2-40B4-BE49-F238E27FC236}">
                  <a16:creationId xmlns:a16="http://schemas.microsoft.com/office/drawing/2014/main" id="{95DF0BB4-F7CD-2819-C9EB-9327149BC9B6}"/>
                </a:ext>
              </a:extLst>
            </p:cNvPr>
            <p:cNvSpPr/>
            <p:nvPr/>
          </p:nvSpPr>
          <p:spPr>
            <a:xfrm>
              <a:off x="2394825" y="2509125"/>
              <a:ext cx="381725" cy="495850"/>
            </a:xfrm>
            <a:custGeom>
              <a:avLst/>
              <a:gdLst/>
              <a:ahLst/>
              <a:cxnLst/>
              <a:rect l="l" t="t" r="r" b="b"/>
              <a:pathLst>
                <a:path w="15269" h="19834" extrusionOk="0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400;p64">
              <a:extLst>
                <a:ext uri="{FF2B5EF4-FFF2-40B4-BE49-F238E27FC236}">
                  <a16:creationId xmlns:a16="http://schemas.microsoft.com/office/drawing/2014/main" id="{B8716760-5098-478A-5D57-BB41240547EC}"/>
                </a:ext>
              </a:extLst>
            </p:cNvPr>
            <p:cNvSpPr/>
            <p:nvPr/>
          </p:nvSpPr>
          <p:spPr>
            <a:xfrm>
              <a:off x="2392400" y="2502175"/>
              <a:ext cx="384950" cy="509225"/>
            </a:xfrm>
            <a:custGeom>
              <a:avLst/>
              <a:gdLst/>
              <a:ahLst/>
              <a:cxnLst/>
              <a:rect l="l" t="t" r="r" b="b"/>
              <a:pathLst>
                <a:path w="15398" h="20369" extrusionOk="0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401;p64">
              <a:extLst>
                <a:ext uri="{FF2B5EF4-FFF2-40B4-BE49-F238E27FC236}">
                  <a16:creationId xmlns:a16="http://schemas.microsoft.com/office/drawing/2014/main" id="{FA9B521B-D302-3B0E-74D1-7996A50611AF}"/>
                </a:ext>
              </a:extLst>
            </p:cNvPr>
            <p:cNvSpPr/>
            <p:nvPr/>
          </p:nvSpPr>
          <p:spPr>
            <a:xfrm>
              <a:off x="2123200" y="2738050"/>
              <a:ext cx="231475" cy="220100"/>
            </a:xfrm>
            <a:custGeom>
              <a:avLst/>
              <a:gdLst/>
              <a:ahLst/>
              <a:cxnLst/>
              <a:rect l="l" t="t" r="r" b="b"/>
              <a:pathLst>
                <a:path w="9259" h="8804" extrusionOk="0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402;p64">
              <a:extLst>
                <a:ext uri="{FF2B5EF4-FFF2-40B4-BE49-F238E27FC236}">
                  <a16:creationId xmlns:a16="http://schemas.microsoft.com/office/drawing/2014/main" id="{C5396461-83E4-3737-98B2-B17FD7BEC33A}"/>
                </a:ext>
              </a:extLst>
            </p:cNvPr>
            <p:cNvSpPr/>
            <p:nvPr/>
          </p:nvSpPr>
          <p:spPr>
            <a:xfrm>
              <a:off x="2116775" y="2731725"/>
              <a:ext cx="244325" cy="233075"/>
            </a:xfrm>
            <a:custGeom>
              <a:avLst/>
              <a:gdLst/>
              <a:ahLst/>
              <a:cxnLst/>
              <a:rect l="l" t="t" r="r" b="b"/>
              <a:pathLst>
                <a:path w="9773" h="9323" extrusionOk="0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403;p64">
              <a:extLst>
                <a:ext uri="{FF2B5EF4-FFF2-40B4-BE49-F238E27FC236}">
                  <a16:creationId xmlns:a16="http://schemas.microsoft.com/office/drawing/2014/main" id="{9E5640E2-8722-1257-6CA5-2007784617BC}"/>
                </a:ext>
              </a:extLst>
            </p:cNvPr>
            <p:cNvSpPr/>
            <p:nvPr/>
          </p:nvSpPr>
          <p:spPr>
            <a:xfrm>
              <a:off x="2243750" y="2333400"/>
              <a:ext cx="502275" cy="521250"/>
            </a:xfrm>
            <a:custGeom>
              <a:avLst/>
              <a:gdLst/>
              <a:ahLst/>
              <a:cxnLst/>
              <a:rect l="l" t="t" r="r" b="b"/>
              <a:pathLst>
                <a:path w="20091" h="20850" extrusionOk="0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404;p64">
              <a:extLst>
                <a:ext uri="{FF2B5EF4-FFF2-40B4-BE49-F238E27FC236}">
                  <a16:creationId xmlns:a16="http://schemas.microsoft.com/office/drawing/2014/main" id="{101985DA-CB8A-8006-DF67-510A00FA517E}"/>
                </a:ext>
              </a:extLst>
            </p:cNvPr>
            <p:cNvSpPr/>
            <p:nvPr/>
          </p:nvSpPr>
          <p:spPr>
            <a:xfrm>
              <a:off x="2242925" y="2326700"/>
              <a:ext cx="492650" cy="534425"/>
            </a:xfrm>
            <a:custGeom>
              <a:avLst/>
              <a:gdLst/>
              <a:ahLst/>
              <a:cxnLst/>
              <a:rect l="l" t="t" r="r" b="b"/>
              <a:pathLst>
                <a:path w="19706" h="21377" extrusionOk="0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405;p64">
              <a:extLst>
                <a:ext uri="{FF2B5EF4-FFF2-40B4-BE49-F238E27FC236}">
                  <a16:creationId xmlns:a16="http://schemas.microsoft.com/office/drawing/2014/main" id="{A8984655-94D3-C538-393F-CAF266CBAECD}"/>
                </a:ext>
              </a:extLst>
            </p:cNvPr>
            <p:cNvSpPr/>
            <p:nvPr/>
          </p:nvSpPr>
          <p:spPr>
            <a:xfrm>
              <a:off x="2451875" y="2703050"/>
              <a:ext cx="116550" cy="119500"/>
            </a:xfrm>
            <a:custGeom>
              <a:avLst/>
              <a:gdLst/>
              <a:ahLst/>
              <a:cxnLst/>
              <a:rect l="l" t="t" r="r" b="b"/>
              <a:pathLst>
                <a:path w="4662" h="4780" extrusionOk="0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406;p64">
              <a:extLst>
                <a:ext uri="{FF2B5EF4-FFF2-40B4-BE49-F238E27FC236}">
                  <a16:creationId xmlns:a16="http://schemas.microsoft.com/office/drawing/2014/main" id="{39304433-0A22-D4AD-9483-C0DD73E2E838}"/>
                </a:ext>
              </a:extLst>
            </p:cNvPr>
            <p:cNvSpPr/>
            <p:nvPr/>
          </p:nvSpPr>
          <p:spPr>
            <a:xfrm>
              <a:off x="2465525" y="2696375"/>
              <a:ext cx="110925" cy="132600"/>
            </a:xfrm>
            <a:custGeom>
              <a:avLst/>
              <a:gdLst/>
              <a:ahLst/>
              <a:cxnLst/>
              <a:rect l="l" t="t" r="r" b="b"/>
              <a:pathLst>
                <a:path w="4437" h="5304" extrusionOk="0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407;p64">
              <a:extLst>
                <a:ext uri="{FF2B5EF4-FFF2-40B4-BE49-F238E27FC236}">
                  <a16:creationId xmlns:a16="http://schemas.microsoft.com/office/drawing/2014/main" id="{B599CF6F-C6DA-61EE-CB77-257E9A17B540}"/>
                </a:ext>
              </a:extLst>
            </p:cNvPr>
            <p:cNvSpPr/>
            <p:nvPr/>
          </p:nvSpPr>
          <p:spPr>
            <a:xfrm>
              <a:off x="2691350" y="2592500"/>
              <a:ext cx="45825" cy="63900"/>
            </a:xfrm>
            <a:custGeom>
              <a:avLst/>
              <a:gdLst/>
              <a:ahLst/>
              <a:cxnLst/>
              <a:rect l="l" t="t" r="r" b="b"/>
              <a:pathLst>
                <a:path w="1833" h="2556" extrusionOk="0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408;p64">
              <a:extLst>
                <a:ext uri="{FF2B5EF4-FFF2-40B4-BE49-F238E27FC236}">
                  <a16:creationId xmlns:a16="http://schemas.microsoft.com/office/drawing/2014/main" id="{246561CE-6B78-4FDE-4825-AAC5C83434D1}"/>
                </a:ext>
              </a:extLst>
            </p:cNvPr>
            <p:cNvSpPr/>
            <p:nvPr/>
          </p:nvSpPr>
          <p:spPr>
            <a:xfrm>
              <a:off x="2938050" y="3199600"/>
              <a:ext cx="86025" cy="149600"/>
            </a:xfrm>
            <a:custGeom>
              <a:avLst/>
              <a:gdLst/>
              <a:ahLst/>
              <a:cxnLst/>
              <a:rect l="l" t="t" r="r" b="b"/>
              <a:pathLst>
                <a:path w="3441" h="5984" extrusionOk="0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409;p64">
              <a:extLst>
                <a:ext uri="{FF2B5EF4-FFF2-40B4-BE49-F238E27FC236}">
                  <a16:creationId xmlns:a16="http://schemas.microsoft.com/office/drawing/2014/main" id="{EE92590D-7723-D32D-E7F5-58BBD148B782}"/>
                </a:ext>
              </a:extLst>
            </p:cNvPr>
            <p:cNvSpPr/>
            <p:nvPr/>
          </p:nvSpPr>
          <p:spPr>
            <a:xfrm>
              <a:off x="2931625" y="3193000"/>
              <a:ext cx="93250" cy="163150"/>
            </a:xfrm>
            <a:custGeom>
              <a:avLst/>
              <a:gdLst/>
              <a:ahLst/>
              <a:cxnLst/>
              <a:rect l="l" t="t" r="r" b="b"/>
              <a:pathLst>
                <a:path w="3730" h="6526" extrusionOk="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410;p64">
              <a:extLst>
                <a:ext uri="{FF2B5EF4-FFF2-40B4-BE49-F238E27FC236}">
                  <a16:creationId xmlns:a16="http://schemas.microsoft.com/office/drawing/2014/main" id="{871826A6-03FB-3843-C306-B3CAF4A4E328}"/>
                </a:ext>
              </a:extLst>
            </p:cNvPr>
            <p:cNvSpPr/>
            <p:nvPr/>
          </p:nvSpPr>
          <p:spPr>
            <a:xfrm>
              <a:off x="2937250" y="3178425"/>
              <a:ext cx="143875" cy="321575"/>
            </a:xfrm>
            <a:custGeom>
              <a:avLst/>
              <a:gdLst/>
              <a:ahLst/>
              <a:cxnLst/>
              <a:rect l="l" t="t" r="r" b="b"/>
              <a:pathLst>
                <a:path w="5755" h="12863" extrusionOk="0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411;p64">
              <a:extLst>
                <a:ext uri="{FF2B5EF4-FFF2-40B4-BE49-F238E27FC236}">
                  <a16:creationId xmlns:a16="http://schemas.microsoft.com/office/drawing/2014/main" id="{517B1CE8-CA06-A8AA-7BC3-297EE6BD7853}"/>
                </a:ext>
              </a:extLst>
            </p:cNvPr>
            <p:cNvSpPr/>
            <p:nvPr/>
          </p:nvSpPr>
          <p:spPr>
            <a:xfrm>
              <a:off x="2930025" y="3172100"/>
              <a:ext cx="149500" cy="334925"/>
            </a:xfrm>
            <a:custGeom>
              <a:avLst/>
              <a:gdLst/>
              <a:ahLst/>
              <a:cxnLst/>
              <a:rect l="l" t="t" r="r" b="b"/>
              <a:pathLst>
                <a:path w="5980" h="13397" extrusionOk="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412;p64">
              <a:extLst>
                <a:ext uri="{FF2B5EF4-FFF2-40B4-BE49-F238E27FC236}">
                  <a16:creationId xmlns:a16="http://schemas.microsoft.com/office/drawing/2014/main" id="{10E0198C-0750-EFC3-1C00-B1917D83DBF6}"/>
                </a:ext>
              </a:extLst>
            </p:cNvPr>
            <p:cNvSpPr/>
            <p:nvPr/>
          </p:nvSpPr>
          <p:spPr>
            <a:xfrm>
              <a:off x="2962175" y="3205825"/>
              <a:ext cx="55475" cy="189700"/>
            </a:xfrm>
            <a:custGeom>
              <a:avLst/>
              <a:gdLst/>
              <a:ahLst/>
              <a:cxnLst/>
              <a:rect l="l" t="t" r="r" b="b"/>
              <a:pathLst>
                <a:path w="2219" h="7588" extrusionOk="0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413;p64">
              <a:extLst>
                <a:ext uri="{FF2B5EF4-FFF2-40B4-BE49-F238E27FC236}">
                  <a16:creationId xmlns:a16="http://schemas.microsoft.com/office/drawing/2014/main" id="{31CA04B8-7971-161F-38A0-AD3E85BDBCC7}"/>
                </a:ext>
              </a:extLst>
            </p:cNvPr>
            <p:cNvSpPr/>
            <p:nvPr/>
          </p:nvSpPr>
          <p:spPr>
            <a:xfrm>
              <a:off x="2955750" y="3198625"/>
              <a:ext cx="69125" cy="203325"/>
            </a:xfrm>
            <a:custGeom>
              <a:avLst/>
              <a:gdLst/>
              <a:ahLst/>
              <a:cxnLst/>
              <a:rect l="l" t="t" r="r" b="b"/>
              <a:pathLst>
                <a:path w="2765" h="8133" extrusionOk="0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414;p64">
              <a:extLst>
                <a:ext uri="{FF2B5EF4-FFF2-40B4-BE49-F238E27FC236}">
                  <a16:creationId xmlns:a16="http://schemas.microsoft.com/office/drawing/2014/main" id="{DDBDB6E0-9F71-D998-7876-9BE902620F8B}"/>
                </a:ext>
              </a:extLst>
            </p:cNvPr>
            <p:cNvSpPr/>
            <p:nvPr/>
          </p:nvSpPr>
          <p:spPr>
            <a:xfrm>
              <a:off x="2173825" y="3252475"/>
              <a:ext cx="853450" cy="753000"/>
            </a:xfrm>
            <a:custGeom>
              <a:avLst/>
              <a:gdLst/>
              <a:ahLst/>
              <a:cxnLst/>
              <a:rect l="l" t="t" r="r" b="b"/>
              <a:pathLst>
                <a:path w="34138" h="30120" extrusionOk="0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415;p64">
              <a:extLst>
                <a:ext uri="{FF2B5EF4-FFF2-40B4-BE49-F238E27FC236}">
                  <a16:creationId xmlns:a16="http://schemas.microsoft.com/office/drawing/2014/main" id="{B0B44E17-863F-7F1E-AC3C-AFC580C007A0}"/>
                </a:ext>
              </a:extLst>
            </p:cNvPr>
            <p:cNvSpPr/>
            <p:nvPr/>
          </p:nvSpPr>
          <p:spPr>
            <a:xfrm>
              <a:off x="2183475" y="3245900"/>
              <a:ext cx="833350" cy="766800"/>
            </a:xfrm>
            <a:custGeom>
              <a:avLst/>
              <a:gdLst/>
              <a:ahLst/>
              <a:cxnLst/>
              <a:rect l="l" t="t" r="r" b="b"/>
              <a:pathLst>
                <a:path w="33334" h="30672" extrusionOk="0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416;p64">
              <a:extLst>
                <a:ext uri="{FF2B5EF4-FFF2-40B4-BE49-F238E27FC236}">
                  <a16:creationId xmlns:a16="http://schemas.microsoft.com/office/drawing/2014/main" id="{CB19BDDD-D399-8C60-07A2-6D02F76D2390}"/>
                </a:ext>
              </a:extLst>
            </p:cNvPr>
            <p:cNvSpPr/>
            <p:nvPr/>
          </p:nvSpPr>
          <p:spPr>
            <a:xfrm>
              <a:off x="3821225" y="1865575"/>
              <a:ext cx="186475" cy="152025"/>
            </a:xfrm>
            <a:custGeom>
              <a:avLst/>
              <a:gdLst/>
              <a:ahLst/>
              <a:cxnLst/>
              <a:rect l="l" t="t" r="r" b="b"/>
              <a:pathLst>
                <a:path w="7459" h="6081" extrusionOk="0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417;p64">
              <a:extLst>
                <a:ext uri="{FF2B5EF4-FFF2-40B4-BE49-F238E27FC236}">
                  <a16:creationId xmlns:a16="http://schemas.microsoft.com/office/drawing/2014/main" id="{049DEA86-ECF6-2833-88E3-84DEC235D5AC}"/>
                </a:ext>
              </a:extLst>
            </p:cNvPr>
            <p:cNvSpPr/>
            <p:nvPr/>
          </p:nvSpPr>
          <p:spPr>
            <a:xfrm>
              <a:off x="3822025" y="1859000"/>
              <a:ext cx="183250" cy="165575"/>
            </a:xfrm>
            <a:custGeom>
              <a:avLst/>
              <a:gdLst/>
              <a:ahLst/>
              <a:cxnLst/>
              <a:rect l="l" t="t" r="r" b="b"/>
              <a:pathLst>
                <a:path w="7330" h="6623" extrusionOk="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418;p64">
              <a:extLst>
                <a:ext uri="{FF2B5EF4-FFF2-40B4-BE49-F238E27FC236}">
                  <a16:creationId xmlns:a16="http://schemas.microsoft.com/office/drawing/2014/main" id="{5B59719F-FE45-73E6-077F-9FA98754D729}"/>
                </a:ext>
              </a:extLst>
            </p:cNvPr>
            <p:cNvSpPr/>
            <p:nvPr/>
          </p:nvSpPr>
          <p:spPr>
            <a:xfrm>
              <a:off x="3668550" y="1913650"/>
              <a:ext cx="247525" cy="173600"/>
            </a:xfrm>
            <a:custGeom>
              <a:avLst/>
              <a:gdLst/>
              <a:ahLst/>
              <a:cxnLst/>
              <a:rect l="l" t="t" r="r" b="b"/>
              <a:pathLst>
                <a:path w="9901" h="6944" extrusionOk="0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419;p64">
              <a:extLst>
                <a:ext uri="{FF2B5EF4-FFF2-40B4-BE49-F238E27FC236}">
                  <a16:creationId xmlns:a16="http://schemas.microsoft.com/office/drawing/2014/main" id="{F875488D-197F-8AC2-BB45-D3284FA06DC9}"/>
                </a:ext>
              </a:extLst>
            </p:cNvPr>
            <p:cNvSpPr/>
            <p:nvPr/>
          </p:nvSpPr>
          <p:spPr>
            <a:xfrm>
              <a:off x="3662100" y="1907225"/>
              <a:ext cx="247550" cy="186675"/>
            </a:xfrm>
            <a:custGeom>
              <a:avLst/>
              <a:gdLst/>
              <a:ahLst/>
              <a:cxnLst/>
              <a:rect l="l" t="t" r="r" b="b"/>
              <a:pathLst>
                <a:path w="9902" h="7467" extrusionOk="0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420;p64">
              <a:extLst>
                <a:ext uri="{FF2B5EF4-FFF2-40B4-BE49-F238E27FC236}">
                  <a16:creationId xmlns:a16="http://schemas.microsoft.com/office/drawing/2014/main" id="{B93CB1CF-18F8-2480-D55B-2348A5B74315}"/>
                </a:ext>
              </a:extLst>
            </p:cNvPr>
            <p:cNvSpPr/>
            <p:nvPr/>
          </p:nvSpPr>
          <p:spPr>
            <a:xfrm>
              <a:off x="4006850" y="1760950"/>
              <a:ext cx="176825" cy="613200"/>
            </a:xfrm>
            <a:custGeom>
              <a:avLst/>
              <a:gdLst/>
              <a:ahLst/>
              <a:cxnLst/>
              <a:rect l="l" t="t" r="r" b="b"/>
              <a:pathLst>
                <a:path w="7073" h="24528" extrusionOk="0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421;p64">
              <a:extLst>
                <a:ext uri="{FF2B5EF4-FFF2-40B4-BE49-F238E27FC236}">
                  <a16:creationId xmlns:a16="http://schemas.microsoft.com/office/drawing/2014/main" id="{01D38AC1-C059-843E-C1BF-3182C69619C6}"/>
                </a:ext>
              </a:extLst>
            </p:cNvPr>
            <p:cNvSpPr/>
            <p:nvPr/>
          </p:nvSpPr>
          <p:spPr>
            <a:xfrm>
              <a:off x="4010875" y="1754025"/>
              <a:ext cx="160750" cy="626550"/>
            </a:xfrm>
            <a:custGeom>
              <a:avLst/>
              <a:gdLst/>
              <a:ahLst/>
              <a:cxnLst/>
              <a:rect l="l" t="t" r="r" b="b"/>
              <a:pathLst>
                <a:path w="6430" h="25062" extrusionOk="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422;p64">
              <a:extLst>
                <a:ext uri="{FF2B5EF4-FFF2-40B4-BE49-F238E27FC236}">
                  <a16:creationId xmlns:a16="http://schemas.microsoft.com/office/drawing/2014/main" id="{4EED84DE-DEE7-0A57-350F-33A19AB9DF72}"/>
                </a:ext>
              </a:extLst>
            </p:cNvPr>
            <p:cNvSpPr/>
            <p:nvPr/>
          </p:nvSpPr>
          <p:spPr>
            <a:xfrm>
              <a:off x="4006850" y="2125825"/>
              <a:ext cx="149500" cy="248325"/>
            </a:xfrm>
            <a:custGeom>
              <a:avLst/>
              <a:gdLst/>
              <a:ahLst/>
              <a:cxnLst/>
              <a:rect l="l" t="t" r="r" b="b"/>
              <a:pathLst>
                <a:path w="5980" h="9933" extrusionOk="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423;p64">
              <a:extLst>
                <a:ext uri="{FF2B5EF4-FFF2-40B4-BE49-F238E27FC236}">
                  <a16:creationId xmlns:a16="http://schemas.microsoft.com/office/drawing/2014/main" id="{D1E28BC8-ED23-CC8C-D7D2-C72702A2A7D7}"/>
                </a:ext>
              </a:extLst>
            </p:cNvPr>
            <p:cNvSpPr/>
            <p:nvPr/>
          </p:nvSpPr>
          <p:spPr>
            <a:xfrm>
              <a:off x="4010875" y="2119375"/>
              <a:ext cx="151100" cy="261200"/>
            </a:xfrm>
            <a:custGeom>
              <a:avLst/>
              <a:gdLst/>
              <a:ahLst/>
              <a:cxnLst/>
              <a:rect l="l" t="t" r="r" b="b"/>
              <a:pathLst>
                <a:path w="6044" h="10448" extrusionOk="0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424;p64">
              <a:extLst>
                <a:ext uri="{FF2B5EF4-FFF2-40B4-BE49-F238E27FC236}">
                  <a16:creationId xmlns:a16="http://schemas.microsoft.com/office/drawing/2014/main" id="{E90C31BD-6866-D64F-D422-F7032C5D2D28}"/>
                </a:ext>
              </a:extLst>
            </p:cNvPr>
            <p:cNvSpPr/>
            <p:nvPr/>
          </p:nvSpPr>
          <p:spPr>
            <a:xfrm>
              <a:off x="3981150" y="2125000"/>
              <a:ext cx="481375" cy="450850"/>
            </a:xfrm>
            <a:custGeom>
              <a:avLst/>
              <a:gdLst/>
              <a:ahLst/>
              <a:cxnLst/>
              <a:rect l="l" t="t" r="r" b="b"/>
              <a:pathLst>
                <a:path w="19255" h="18034" extrusionOk="0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425;p64">
              <a:extLst>
                <a:ext uri="{FF2B5EF4-FFF2-40B4-BE49-F238E27FC236}">
                  <a16:creationId xmlns:a16="http://schemas.microsoft.com/office/drawing/2014/main" id="{1FF31488-AF92-CC2C-85F1-7A7D6B410EFB}"/>
                </a:ext>
              </a:extLst>
            </p:cNvPr>
            <p:cNvSpPr/>
            <p:nvPr/>
          </p:nvSpPr>
          <p:spPr>
            <a:xfrm>
              <a:off x="3974725" y="2118525"/>
              <a:ext cx="495050" cy="464350"/>
            </a:xfrm>
            <a:custGeom>
              <a:avLst/>
              <a:gdLst/>
              <a:ahLst/>
              <a:cxnLst/>
              <a:rect l="l" t="t" r="r" b="b"/>
              <a:pathLst>
                <a:path w="19802" h="18574" extrusionOk="0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426;p64">
              <a:extLst>
                <a:ext uri="{FF2B5EF4-FFF2-40B4-BE49-F238E27FC236}">
                  <a16:creationId xmlns:a16="http://schemas.microsoft.com/office/drawing/2014/main" id="{7F5B1459-2171-9FA4-493B-35F4AAAEA9A7}"/>
                </a:ext>
              </a:extLst>
            </p:cNvPr>
            <p:cNvSpPr/>
            <p:nvPr/>
          </p:nvSpPr>
          <p:spPr>
            <a:xfrm>
              <a:off x="4117750" y="2193300"/>
              <a:ext cx="56275" cy="160075"/>
            </a:xfrm>
            <a:custGeom>
              <a:avLst/>
              <a:gdLst/>
              <a:ahLst/>
              <a:cxnLst/>
              <a:rect l="l" t="t" r="r" b="b"/>
              <a:pathLst>
                <a:path w="2251" h="6403" extrusionOk="0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427;p64">
              <a:extLst>
                <a:ext uri="{FF2B5EF4-FFF2-40B4-BE49-F238E27FC236}">
                  <a16:creationId xmlns:a16="http://schemas.microsoft.com/office/drawing/2014/main" id="{90DACB38-8238-A201-1C0E-99609EC89930}"/>
                </a:ext>
              </a:extLst>
            </p:cNvPr>
            <p:cNvSpPr/>
            <p:nvPr/>
          </p:nvSpPr>
          <p:spPr>
            <a:xfrm>
              <a:off x="4111325" y="2186875"/>
              <a:ext cx="59500" cy="172800"/>
            </a:xfrm>
            <a:custGeom>
              <a:avLst/>
              <a:gdLst/>
              <a:ahLst/>
              <a:cxnLst/>
              <a:rect l="l" t="t" r="r" b="b"/>
              <a:pathLst>
                <a:path w="2380" h="6912" extrusionOk="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428;p64">
              <a:extLst>
                <a:ext uri="{FF2B5EF4-FFF2-40B4-BE49-F238E27FC236}">
                  <a16:creationId xmlns:a16="http://schemas.microsoft.com/office/drawing/2014/main" id="{FBFF256B-D6EB-29DE-9CD0-EB9435C7F0FF}"/>
                </a:ext>
              </a:extLst>
            </p:cNvPr>
            <p:cNvSpPr/>
            <p:nvPr/>
          </p:nvSpPr>
          <p:spPr>
            <a:xfrm>
              <a:off x="4286825" y="1530325"/>
              <a:ext cx="624125" cy="906500"/>
            </a:xfrm>
            <a:custGeom>
              <a:avLst/>
              <a:gdLst/>
              <a:ahLst/>
              <a:cxnLst/>
              <a:rect l="l" t="t" r="r" b="b"/>
              <a:pathLst>
                <a:path w="24965" h="36260" extrusionOk="0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429;p64">
              <a:extLst>
                <a:ext uri="{FF2B5EF4-FFF2-40B4-BE49-F238E27FC236}">
                  <a16:creationId xmlns:a16="http://schemas.microsoft.com/office/drawing/2014/main" id="{F21BE5CA-2654-B975-B66F-88851769B729}"/>
                </a:ext>
              </a:extLst>
            </p:cNvPr>
            <p:cNvSpPr/>
            <p:nvPr/>
          </p:nvSpPr>
          <p:spPr>
            <a:xfrm>
              <a:off x="4284100" y="1523375"/>
              <a:ext cx="630875" cy="919875"/>
            </a:xfrm>
            <a:custGeom>
              <a:avLst/>
              <a:gdLst/>
              <a:ahLst/>
              <a:cxnLst/>
              <a:rect l="l" t="t" r="r" b="b"/>
              <a:pathLst>
                <a:path w="25235" h="36795" extrusionOk="0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430;p64">
              <a:extLst>
                <a:ext uri="{FF2B5EF4-FFF2-40B4-BE49-F238E27FC236}">
                  <a16:creationId xmlns:a16="http://schemas.microsoft.com/office/drawing/2014/main" id="{E931537D-D4A1-AF07-B711-B26052750EFF}"/>
                </a:ext>
              </a:extLst>
            </p:cNvPr>
            <p:cNvSpPr/>
            <p:nvPr/>
          </p:nvSpPr>
          <p:spPr>
            <a:xfrm>
              <a:off x="4286825" y="2209375"/>
              <a:ext cx="250450" cy="227450"/>
            </a:xfrm>
            <a:custGeom>
              <a:avLst/>
              <a:gdLst/>
              <a:ahLst/>
              <a:cxnLst/>
              <a:rect l="l" t="t" r="r" b="b"/>
              <a:pathLst>
                <a:path w="10018" h="9098" extrusionOk="0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431;p64">
              <a:extLst>
                <a:ext uri="{FF2B5EF4-FFF2-40B4-BE49-F238E27FC236}">
                  <a16:creationId xmlns:a16="http://schemas.microsoft.com/office/drawing/2014/main" id="{350B1661-27DB-AA5B-E132-9B6068CEFB53}"/>
                </a:ext>
              </a:extLst>
            </p:cNvPr>
            <p:cNvSpPr/>
            <p:nvPr/>
          </p:nvSpPr>
          <p:spPr>
            <a:xfrm>
              <a:off x="4284100" y="2202625"/>
              <a:ext cx="259600" cy="240625"/>
            </a:xfrm>
            <a:custGeom>
              <a:avLst/>
              <a:gdLst/>
              <a:ahLst/>
              <a:cxnLst/>
              <a:rect l="l" t="t" r="r" b="b"/>
              <a:pathLst>
                <a:path w="10384" h="9625" extrusionOk="0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432;p64">
              <a:extLst>
                <a:ext uri="{FF2B5EF4-FFF2-40B4-BE49-F238E27FC236}">
                  <a16:creationId xmlns:a16="http://schemas.microsoft.com/office/drawing/2014/main" id="{91B5AD37-148F-83BB-1C2B-2A43AF9C801B}"/>
                </a:ext>
              </a:extLst>
            </p:cNvPr>
            <p:cNvSpPr/>
            <p:nvPr/>
          </p:nvSpPr>
          <p:spPr>
            <a:xfrm>
              <a:off x="4783150" y="2218225"/>
              <a:ext cx="904075" cy="420950"/>
            </a:xfrm>
            <a:custGeom>
              <a:avLst/>
              <a:gdLst/>
              <a:ahLst/>
              <a:cxnLst/>
              <a:rect l="l" t="t" r="r" b="b"/>
              <a:pathLst>
                <a:path w="36163" h="16838" extrusionOk="0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433;p64">
              <a:extLst>
                <a:ext uri="{FF2B5EF4-FFF2-40B4-BE49-F238E27FC236}">
                  <a16:creationId xmlns:a16="http://schemas.microsoft.com/office/drawing/2014/main" id="{390EAC94-443D-5F39-10D9-64408AD142CA}"/>
                </a:ext>
              </a:extLst>
            </p:cNvPr>
            <p:cNvSpPr/>
            <p:nvPr/>
          </p:nvSpPr>
          <p:spPr>
            <a:xfrm>
              <a:off x="4781550" y="2211775"/>
              <a:ext cx="902475" cy="433975"/>
            </a:xfrm>
            <a:custGeom>
              <a:avLst/>
              <a:gdLst/>
              <a:ahLst/>
              <a:cxnLst/>
              <a:rect l="l" t="t" r="r" b="b"/>
              <a:pathLst>
                <a:path w="36099" h="17359" extrusionOk="0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434;p64">
              <a:extLst>
                <a:ext uri="{FF2B5EF4-FFF2-40B4-BE49-F238E27FC236}">
                  <a16:creationId xmlns:a16="http://schemas.microsoft.com/office/drawing/2014/main" id="{0B744B8E-F02D-7F69-A605-F36C014D79CD}"/>
                </a:ext>
              </a:extLst>
            </p:cNvPr>
            <p:cNvSpPr/>
            <p:nvPr/>
          </p:nvSpPr>
          <p:spPr>
            <a:xfrm>
              <a:off x="4783150" y="2441025"/>
              <a:ext cx="293350" cy="117150"/>
            </a:xfrm>
            <a:custGeom>
              <a:avLst/>
              <a:gdLst/>
              <a:ahLst/>
              <a:cxnLst/>
              <a:rect l="l" t="t" r="r" b="b"/>
              <a:pathLst>
                <a:path w="11734" h="4686" extrusionOk="0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435;p64">
              <a:extLst>
                <a:ext uri="{FF2B5EF4-FFF2-40B4-BE49-F238E27FC236}">
                  <a16:creationId xmlns:a16="http://schemas.microsoft.com/office/drawing/2014/main" id="{B05236C6-CD3C-70CE-2DE3-3A75432D765C}"/>
                </a:ext>
              </a:extLst>
            </p:cNvPr>
            <p:cNvSpPr/>
            <p:nvPr/>
          </p:nvSpPr>
          <p:spPr>
            <a:xfrm>
              <a:off x="4781550" y="2434375"/>
              <a:ext cx="302175" cy="131025"/>
            </a:xfrm>
            <a:custGeom>
              <a:avLst/>
              <a:gdLst/>
              <a:ahLst/>
              <a:cxnLst/>
              <a:rect l="l" t="t" r="r" b="b"/>
              <a:pathLst>
                <a:path w="12087" h="5241" extrusionOk="0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436;p64">
              <a:extLst>
                <a:ext uri="{FF2B5EF4-FFF2-40B4-BE49-F238E27FC236}">
                  <a16:creationId xmlns:a16="http://schemas.microsoft.com/office/drawing/2014/main" id="{3BB84AB3-D9D3-C36B-1F31-29B2B99AA940}"/>
                </a:ext>
              </a:extLst>
            </p:cNvPr>
            <p:cNvSpPr/>
            <p:nvPr/>
          </p:nvSpPr>
          <p:spPr>
            <a:xfrm>
              <a:off x="4674150" y="1969900"/>
              <a:ext cx="309925" cy="357350"/>
            </a:xfrm>
            <a:custGeom>
              <a:avLst/>
              <a:gdLst/>
              <a:ahLst/>
              <a:cxnLst/>
              <a:rect l="l" t="t" r="r" b="b"/>
              <a:pathLst>
                <a:path w="12397" h="14294" extrusionOk="0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437;p64">
              <a:extLst>
                <a:ext uri="{FF2B5EF4-FFF2-40B4-BE49-F238E27FC236}">
                  <a16:creationId xmlns:a16="http://schemas.microsoft.com/office/drawing/2014/main" id="{5DE5A32F-B416-2A85-C68F-6C24BC262372}"/>
                </a:ext>
              </a:extLst>
            </p:cNvPr>
            <p:cNvSpPr/>
            <p:nvPr/>
          </p:nvSpPr>
          <p:spPr>
            <a:xfrm>
              <a:off x="4669025" y="1962850"/>
              <a:ext cx="309425" cy="371100"/>
            </a:xfrm>
            <a:custGeom>
              <a:avLst/>
              <a:gdLst/>
              <a:ahLst/>
              <a:cxnLst/>
              <a:rect l="l" t="t" r="r" b="b"/>
              <a:pathLst>
                <a:path w="12377" h="14844" extrusionOk="0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438;p64">
              <a:extLst>
                <a:ext uri="{FF2B5EF4-FFF2-40B4-BE49-F238E27FC236}">
                  <a16:creationId xmlns:a16="http://schemas.microsoft.com/office/drawing/2014/main" id="{0E1B98B8-3557-58B6-59A3-95A0054274EA}"/>
                </a:ext>
              </a:extLst>
            </p:cNvPr>
            <p:cNvSpPr/>
            <p:nvPr/>
          </p:nvSpPr>
          <p:spPr>
            <a:xfrm>
              <a:off x="4536450" y="2239600"/>
              <a:ext cx="249125" cy="205200"/>
            </a:xfrm>
            <a:custGeom>
              <a:avLst/>
              <a:gdLst/>
              <a:ahLst/>
              <a:cxnLst/>
              <a:rect l="l" t="t" r="r" b="b"/>
              <a:pathLst>
                <a:path w="9965" h="8208" extrusionOk="0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439;p64">
              <a:extLst>
                <a:ext uri="{FF2B5EF4-FFF2-40B4-BE49-F238E27FC236}">
                  <a16:creationId xmlns:a16="http://schemas.microsoft.com/office/drawing/2014/main" id="{0CEFE199-3202-3393-D9F5-DFC5F8917D18}"/>
                </a:ext>
              </a:extLst>
            </p:cNvPr>
            <p:cNvSpPr/>
            <p:nvPr/>
          </p:nvSpPr>
          <p:spPr>
            <a:xfrm>
              <a:off x="4542075" y="2232675"/>
              <a:ext cx="241900" cy="219425"/>
            </a:xfrm>
            <a:custGeom>
              <a:avLst/>
              <a:gdLst/>
              <a:ahLst/>
              <a:cxnLst/>
              <a:rect l="l" t="t" r="r" b="b"/>
              <a:pathLst>
                <a:path w="9676" h="8777" extrusionOk="0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440;p64">
              <a:extLst>
                <a:ext uri="{FF2B5EF4-FFF2-40B4-BE49-F238E27FC236}">
                  <a16:creationId xmlns:a16="http://schemas.microsoft.com/office/drawing/2014/main" id="{E960C1FE-31ED-DE4E-6EF9-D5F08F7246E3}"/>
                </a:ext>
              </a:extLst>
            </p:cNvPr>
            <p:cNvSpPr/>
            <p:nvPr/>
          </p:nvSpPr>
          <p:spPr>
            <a:xfrm>
              <a:off x="4681900" y="2220000"/>
              <a:ext cx="85200" cy="103700"/>
            </a:xfrm>
            <a:custGeom>
              <a:avLst/>
              <a:gdLst/>
              <a:ahLst/>
              <a:cxnLst/>
              <a:rect l="l" t="t" r="r" b="b"/>
              <a:pathLst>
                <a:path w="3408" h="4148" extrusionOk="0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441;p64">
              <a:extLst>
                <a:ext uri="{FF2B5EF4-FFF2-40B4-BE49-F238E27FC236}">
                  <a16:creationId xmlns:a16="http://schemas.microsoft.com/office/drawing/2014/main" id="{59805D78-9B3C-FD4B-E3D7-43E507E41E84}"/>
                </a:ext>
              </a:extLst>
            </p:cNvPr>
            <p:cNvSpPr/>
            <p:nvPr/>
          </p:nvSpPr>
          <p:spPr>
            <a:xfrm>
              <a:off x="4689125" y="2213400"/>
              <a:ext cx="84400" cy="116550"/>
            </a:xfrm>
            <a:custGeom>
              <a:avLst/>
              <a:gdLst/>
              <a:ahLst/>
              <a:cxnLst/>
              <a:rect l="l" t="t" r="r" b="b"/>
              <a:pathLst>
                <a:path w="3376" h="4662" extrusionOk="0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442;p64">
              <a:extLst>
                <a:ext uri="{FF2B5EF4-FFF2-40B4-BE49-F238E27FC236}">
                  <a16:creationId xmlns:a16="http://schemas.microsoft.com/office/drawing/2014/main" id="{9E021037-A67B-A4B2-9BA7-53F93929B344}"/>
                </a:ext>
              </a:extLst>
            </p:cNvPr>
            <p:cNvSpPr/>
            <p:nvPr/>
          </p:nvSpPr>
          <p:spPr>
            <a:xfrm>
              <a:off x="5131100" y="2759925"/>
              <a:ext cx="513550" cy="155050"/>
            </a:xfrm>
            <a:custGeom>
              <a:avLst/>
              <a:gdLst/>
              <a:ahLst/>
              <a:cxnLst/>
              <a:rect l="l" t="t" r="r" b="b"/>
              <a:pathLst>
                <a:path w="20542" h="6202" extrusionOk="0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443;p64">
              <a:extLst>
                <a:ext uri="{FF2B5EF4-FFF2-40B4-BE49-F238E27FC236}">
                  <a16:creationId xmlns:a16="http://schemas.microsoft.com/office/drawing/2014/main" id="{B753981F-480A-748D-2A33-0485E94557DA}"/>
                </a:ext>
              </a:extLst>
            </p:cNvPr>
            <p:cNvSpPr/>
            <p:nvPr/>
          </p:nvSpPr>
          <p:spPr>
            <a:xfrm>
              <a:off x="5143975" y="2753425"/>
              <a:ext cx="487000" cy="167975"/>
            </a:xfrm>
            <a:custGeom>
              <a:avLst/>
              <a:gdLst/>
              <a:ahLst/>
              <a:cxnLst/>
              <a:rect l="l" t="t" r="r" b="b"/>
              <a:pathLst>
                <a:path w="19480" h="6719" extrusionOk="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444;p64">
              <a:extLst>
                <a:ext uri="{FF2B5EF4-FFF2-40B4-BE49-F238E27FC236}">
                  <a16:creationId xmlns:a16="http://schemas.microsoft.com/office/drawing/2014/main" id="{24CC5C0D-D9D9-39F8-E33C-6EE2F31B80E1}"/>
                </a:ext>
              </a:extLst>
            </p:cNvPr>
            <p:cNvSpPr/>
            <p:nvPr/>
          </p:nvSpPr>
          <p:spPr>
            <a:xfrm>
              <a:off x="5279775" y="2826825"/>
              <a:ext cx="540850" cy="800375"/>
            </a:xfrm>
            <a:custGeom>
              <a:avLst/>
              <a:gdLst/>
              <a:ahLst/>
              <a:cxnLst/>
              <a:rect l="l" t="t" r="r" b="b"/>
              <a:pathLst>
                <a:path w="21634" h="32015" extrusionOk="0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445;p64">
              <a:extLst>
                <a:ext uri="{FF2B5EF4-FFF2-40B4-BE49-F238E27FC236}">
                  <a16:creationId xmlns:a16="http://schemas.microsoft.com/office/drawing/2014/main" id="{AD0DF735-8505-B9EA-48F3-7F51E36EDAFF}"/>
                </a:ext>
              </a:extLst>
            </p:cNvPr>
            <p:cNvSpPr/>
            <p:nvPr/>
          </p:nvSpPr>
          <p:spPr>
            <a:xfrm>
              <a:off x="5283000" y="2820125"/>
              <a:ext cx="533625" cy="814075"/>
            </a:xfrm>
            <a:custGeom>
              <a:avLst/>
              <a:gdLst/>
              <a:ahLst/>
              <a:cxnLst/>
              <a:rect l="l" t="t" r="r" b="b"/>
              <a:pathLst>
                <a:path w="21345" h="32563" extrusionOk="0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446;p64">
              <a:extLst>
                <a:ext uri="{FF2B5EF4-FFF2-40B4-BE49-F238E27FC236}">
                  <a16:creationId xmlns:a16="http://schemas.microsoft.com/office/drawing/2014/main" id="{F71F5579-8E58-1409-04C2-1AAC634C70BA}"/>
                </a:ext>
              </a:extLst>
            </p:cNvPr>
            <p:cNvSpPr/>
            <p:nvPr/>
          </p:nvSpPr>
          <p:spPr>
            <a:xfrm>
              <a:off x="5438900" y="2899100"/>
              <a:ext cx="237875" cy="221725"/>
            </a:xfrm>
            <a:custGeom>
              <a:avLst/>
              <a:gdLst/>
              <a:ahLst/>
              <a:cxnLst/>
              <a:rect l="l" t="t" r="r" b="b"/>
              <a:pathLst>
                <a:path w="9515" h="8869" extrusionOk="0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447;p64">
              <a:extLst>
                <a:ext uri="{FF2B5EF4-FFF2-40B4-BE49-F238E27FC236}">
                  <a16:creationId xmlns:a16="http://schemas.microsoft.com/office/drawing/2014/main" id="{25B41B31-C903-EC51-7D1E-4020547B5498}"/>
                </a:ext>
              </a:extLst>
            </p:cNvPr>
            <p:cNvSpPr/>
            <p:nvPr/>
          </p:nvSpPr>
          <p:spPr>
            <a:xfrm>
              <a:off x="5451750" y="2892450"/>
              <a:ext cx="217800" cy="234675"/>
            </a:xfrm>
            <a:custGeom>
              <a:avLst/>
              <a:gdLst/>
              <a:ahLst/>
              <a:cxnLst/>
              <a:rect l="l" t="t" r="r" b="b"/>
              <a:pathLst>
                <a:path w="8712" h="9387" extrusionOk="0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448;p64">
              <a:extLst>
                <a:ext uri="{FF2B5EF4-FFF2-40B4-BE49-F238E27FC236}">
                  <a16:creationId xmlns:a16="http://schemas.microsoft.com/office/drawing/2014/main" id="{D491C882-066D-CEBC-5FBE-2096E98E22DB}"/>
                </a:ext>
              </a:extLst>
            </p:cNvPr>
            <p:cNvSpPr/>
            <p:nvPr/>
          </p:nvSpPr>
          <p:spPr>
            <a:xfrm>
              <a:off x="5417200" y="2584950"/>
              <a:ext cx="305400" cy="460675"/>
            </a:xfrm>
            <a:custGeom>
              <a:avLst/>
              <a:gdLst/>
              <a:ahLst/>
              <a:cxnLst/>
              <a:rect l="l" t="t" r="r" b="b"/>
              <a:pathLst>
                <a:path w="12216" h="18427" extrusionOk="0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449;p64">
              <a:extLst>
                <a:ext uri="{FF2B5EF4-FFF2-40B4-BE49-F238E27FC236}">
                  <a16:creationId xmlns:a16="http://schemas.microsoft.com/office/drawing/2014/main" id="{2C888583-51EE-25AA-CABE-F1C4FA6333E5}"/>
                </a:ext>
              </a:extLst>
            </p:cNvPr>
            <p:cNvSpPr/>
            <p:nvPr/>
          </p:nvSpPr>
          <p:spPr>
            <a:xfrm>
              <a:off x="5422825" y="2578225"/>
              <a:ext cx="266825" cy="474175"/>
            </a:xfrm>
            <a:custGeom>
              <a:avLst/>
              <a:gdLst/>
              <a:ahLst/>
              <a:cxnLst/>
              <a:rect l="l" t="t" r="r" b="b"/>
              <a:pathLst>
                <a:path w="10673" h="18967" extrusionOk="0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450;p64">
              <a:extLst>
                <a:ext uri="{FF2B5EF4-FFF2-40B4-BE49-F238E27FC236}">
                  <a16:creationId xmlns:a16="http://schemas.microsoft.com/office/drawing/2014/main" id="{A9A1EB68-B462-8EFE-6EF6-C1543F1ABB99}"/>
                </a:ext>
              </a:extLst>
            </p:cNvPr>
            <p:cNvSpPr/>
            <p:nvPr/>
          </p:nvSpPr>
          <p:spPr>
            <a:xfrm>
              <a:off x="5456575" y="2429500"/>
              <a:ext cx="532825" cy="629075"/>
            </a:xfrm>
            <a:custGeom>
              <a:avLst/>
              <a:gdLst/>
              <a:ahLst/>
              <a:cxnLst/>
              <a:rect l="l" t="t" r="r" b="b"/>
              <a:pathLst>
                <a:path w="21313" h="25163" extrusionOk="0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451;p64">
              <a:extLst>
                <a:ext uri="{FF2B5EF4-FFF2-40B4-BE49-F238E27FC236}">
                  <a16:creationId xmlns:a16="http://schemas.microsoft.com/office/drawing/2014/main" id="{B802A175-AA63-26A6-03BE-3B446B769A6F}"/>
                </a:ext>
              </a:extLst>
            </p:cNvPr>
            <p:cNvSpPr/>
            <p:nvPr/>
          </p:nvSpPr>
          <p:spPr>
            <a:xfrm>
              <a:off x="5449350" y="2423125"/>
              <a:ext cx="513525" cy="642125"/>
            </a:xfrm>
            <a:custGeom>
              <a:avLst/>
              <a:gdLst/>
              <a:ahLst/>
              <a:cxnLst/>
              <a:rect l="l" t="t" r="r" b="b"/>
              <a:pathLst>
                <a:path w="20541" h="25685" extrusionOk="0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452;p64">
              <a:extLst>
                <a:ext uri="{FF2B5EF4-FFF2-40B4-BE49-F238E27FC236}">
                  <a16:creationId xmlns:a16="http://schemas.microsoft.com/office/drawing/2014/main" id="{F3C2C950-E605-B18F-3471-D2C1CCFAB27A}"/>
                </a:ext>
              </a:extLst>
            </p:cNvPr>
            <p:cNvSpPr/>
            <p:nvPr/>
          </p:nvSpPr>
          <p:spPr>
            <a:xfrm>
              <a:off x="4468125" y="2857075"/>
              <a:ext cx="348000" cy="631675"/>
            </a:xfrm>
            <a:custGeom>
              <a:avLst/>
              <a:gdLst/>
              <a:ahLst/>
              <a:cxnLst/>
              <a:rect l="l" t="t" r="r" b="b"/>
              <a:pathLst>
                <a:path w="13920" h="25267" extrusionOk="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453;p64">
              <a:extLst>
                <a:ext uri="{FF2B5EF4-FFF2-40B4-BE49-F238E27FC236}">
                  <a16:creationId xmlns:a16="http://schemas.microsoft.com/office/drawing/2014/main" id="{01074DBA-D666-BD35-D81B-F41AD3A254DD}"/>
                </a:ext>
              </a:extLst>
            </p:cNvPr>
            <p:cNvSpPr/>
            <p:nvPr/>
          </p:nvSpPr>
          <p:spPr>
            <a:xfrm>
              <a:off x="4460900" y="2850325"/>
              <a:ext cx="362450" cy="645450"/>
            </a:xfrm>
            <a:custGeom>
              <a:avLst/>
              <a:gdLst/>
              <a:ahLst/>
              <a:cxnLst/>
              <a:rect l="l" t="t" r="r" b="b"/>
              <a:pathLst>
                <a:path w="14498" h="25818" extrusionOk="0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454;p64">
              <a:extLst>
                <a:ext uri="{FF2B5EF4-FFF2-40B4-BE49-F238E27FC236}">
                  <a16:creationId xmlns:a16="http://schemas.microsoft.com/office/drawing/2014/main" id="{C82C8F64-27EC-8163-2013-E3D50F614358}"/>
                </a:ext>
              </a:extLst>
            </p:cNvPr>
            <p:cNvSpPr/>
            <p:nvPr/>
          </p:nvSpPr>
          <p:spPr>
            <a:xfrm>
              <a:off x="4497875" y="2910925"/>
              <a:ext cx="289325" cy="524775"/>
            </a:xfrm>
            <a:custGeom>
              <a:avLst/>
              <a:gdLst/>
              <a:ahLst/>
              <a:cxnLst/>
              <a:rect l="l" t="t" r="r" b="b"/>
              <a:pathLst>
                <a:path w="11573" h="20991" extrusionOk="0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455;p64">
              <a:extLst>
                <a:ext uri="{FF2B5EF4-FFF2-40B4-BE49-F238E27FC236}">
                  <a16:creationId xmlns:a16="http://schemas.microsoft.com/office/drawing/2014/main" id="{9DC9DBDA-4375-F46C-534E-8D561BC85782}"/>
                </a:ext>
              </a:extLst>
            </p:cNvPr>
            <p:cNvSpPr/>
            <p:nvPr/>
          </p:nvSpPr>
          <p:spPr>
            <a:xfrm>
              <a:off x="4490625" y="2903975"/>
              <a:ext cx="303800" cy="537975"/>
            </a:xfrm>
            <a:custGeom>
              <a:avLst/>
              <a:gdLst/>
              <a:ahLst/>
              <a:cxnLst/>
              <a:rect l="l" t="t" r="r" b="b"/>
              <a:pathLst>
                <a:path w="12152" h="21519" extrusionOk="0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456;p64">
              <a:extLst>
                <a:ext uri="{FF2B5EF4-FFF2-40B4-BE49-F238E27FC236}">
                  <a16:creationId xmlns:a16="http://schemas.microsoft.com/office/drawing/2014/main" id="{1DFA768A-F739-D536-3952-9EC3BE3A170F}"/>
                </a:ext>
              </a:extLst>
            </p:cNvPr>
            <p:cNvSpPr/>
            <p:nvPr/>
          </p:nvSpPr>
          <p:spPr>
            <a:xfrm>
              <a:off x="4721275" y="3003350"/>
              <a:ext cx="440400" cy="513525"/>
            </a:xfrm>
            <a:custGeom>
              <a:avLst/>
              <a:gdLst/>
              <a:ahLst/>
              <a:cxnLst/>
              <a:rect l="l" t="t" r="r" b="b"/>
              <a:pathLst>
                <a:path w="17616" h="20541" extrusionOk="0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457;p64">
              <a:extLst>
                <a:ext uri="{FF2B5EF4-FFF2-40B4-BE49-F238E27FC236}">
                  <a16:creationId xmlns:a16="http://schemas.microsoft.com/office/drawing/2014/main" id="{53DECA2D-526D-A9A0-2CC0-5F81DB67CA6C}"/>
                </a:ext>
              </a:extLst>
            </p:cNvPr>
            <p:cNvSpPr/>
            <p:nvPr/>
          </p:nvSpPr>
          <p:spPr>
            <a:xfrm>
              <a:off x="4714025" y="2996100"/>
              <a:ext cx="454875" cy="527350"/>
            </a:xfrm>
            <a:custGeom>
              <a:avLst/>
              <a:gdLst/>
              <a:ahLst/>
              <a:cxnLst/>
              <a:rect l="l" t="t" r="r" b="b"/>
              <a:pathLst>
                <a:path w="18195" h="21094" extrusionOk="0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458;p64">
              <a:extLst>
                <a:ext uri="{FF2B5EF4-FFF2-40B4-BE49-F238E27FC236}">
                  <a16:creationId xmlns:a16="http://schemas.microsoft.com/office/drawing/2014/main" id="{5F1AB444-4061-E628-1C9F-C181517697B1}"/>
                </a:ext>
              </a:extLst>
            </p:cNvPr>
            <p:cNvSpPr/>
            <p:nvPr/>
          </p:nvSpPr>
          <p:spPr>
            <a:xfrm>
              <a:off x="4918150" y="3207450"/>
              <a:ext cx="27350" cy="17725"/>
            </a:xfrm>
            <a:custGeom>
              <a:avLst/>
              <a:gdLst/>
              <a:ahLst/>
              <a:cxnLst/>
              <a:rect l="l" t="t" r="r" b="b"/>
              <a:pathLst>
                <a:path w="1094" h="709" extrusionOk="0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459;p64">
              <a:extLst>
                <a:ext uri="{FF2B5EF4-FFF2-40B4-BE49-F238E27FC236}">
                  <a16:creationId xmlns:a16="http://schemas.microsoft.com/office/drawing/2014/main" id="{BFB14957-7151-843B-204D-78543E17C6C4}"/>
                </a:ext>
              </a:extLst>
            </p:cNvPr>
            <p:cNvSpPr/>
            <p:nvPr/>
          </p:nvSpPr>
          <p:spPr>
            <a:xfrm>
              <a:off x="4941450" y="3310325"/>
              <a:ext cx="38600" cy="26550"/>
            </a:xfrm>
            <a:custGeom>
              <a:avLst/>
              <a:gdLst/>
              <a:ahLst/>
              <a:cxnLst/>
              <a:rect l="l" t="t" r="r" b="b"/>
              <a:pathLst>
                <a:path w="1544" h="1062" extrusionOk="0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460;p64">
              <a:extLst>
                <a:ext uri="{FF2B5EF4-FFF2-40B4-BE49-F238E27FC236}">
                  <a16:creationId xmlns:a16="http://schemas.microsoft.com/office/drawing/2014/main" id="{633ED562-C31B-A90A-F2D8-7C694D2D8069}"/>
                </a:ext>
              </a:extLst>
            </p:cNvPr>
            <p:cNvSpPr/>
            <p:nvPr/>
          </p:nvSpPr>
          <p:spPr>
            <a:xfrm>
              <a:off x="4882800" y="3134325"/>
              <a:ext cx="34575" cy="19325"/>
            </a:xfrm>
            <a:custGeom>
              <a:avLst/>
              <a:gdLst/>
              <a:ahLst/>
              <a:cxnLst/>
              <a:rect l="l" t="t" r="r" b="b"/>
              <a:pathLst>
                <a:path w="1383" h="773" extrusionOk="0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461;p64">
              <a:extLst>
                <a:ext uri="{FF2B5EF4-FFF2-40B4-BE49-F238E27FC236}">
                  <a16:creationId xmlns:a16="http://schemas.microsoft.com/office/drawing/2014/main" id="{F2B2DA7D-C644-62AF-3C38-18D755360772}"/>
                </a:ext>
              </a:extLst>
            </p:cNvPr>
            <p:cNvSpPr/>
            <p:nvPr/>
          </p:nvSpPr>
          <p:spPr>
            <a:xfrm>
              <a:off x="4930200" y="3137550"/>
              <a:ext cx="26550" cy="17700"/>
            </a:xfrm>
            <a:custGeom>
              <a:avLst/>
              <a:gdLst/>
              <a:ahLst/>
              <a:cxnLst/>
              <a:rect l="l" t="t" r="r" b="b"/>
              <a:pathLst>
                <a:path w="1062" h="708" extrusionOk="0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462;p64">
              <a:extLst>
                <a:ext uri="{FF2B5EF4-FFF2-40B4-BE49-F238E27FC236}">
                  <a16:creationId xmlns:a16="http://schemas.microsoft.com/office/drawing/2014/main" id="{E4027AEB-34E5-7D45-BD1E-78B66D51D1DE}"/>
                </a:ext>
              </a:extLst>
            </p:cNvPr>
            <p:cNvSpPr/>
            <p:nvPr/>
          </p:nvSpPr>
          <p:spPr>
            <a:xfrm>
              <a:off x="4911725" y="3238800"/>
              <a:ext cx="28950" cy="24950"/>
            </a:xfrm>
            <a:custGeom>
              <a:avLst/>
              <a:gdLst/>
              <a:ahLst/>
              <a:cxnLst/>
              <a:rect l="l" t="t" r="r" b="b"/>
              <a:pathLst>
                <a:path w="1158" h="998" extrusionOk="0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463;p64">
              <a:extLst>
                <a:ext uri="{FF2B5EF4-FFF2-40B4-BE49-F238E27FC236}">
                  <a16:creationId xmlns:a16="http://schemas.microsoft.com/office/drawing/2014/main" id="{848BC93D-A8FE-3167-E202-DB9AF9B72C2F}"/>
                </a:ext>
              </a:extLst>
            </p:cNvPr>
            <p:cNvSpPr/>
            <p:nvPr/>
          </p:nvSpPr>
          <p:spPr>
            <a:xfrm>
              <a:off x="4963150" y="3171300"/>
              <a:ext cx="40200" cy="25750"/>
            </a:xfrm>
            <a:custGeom>
              <a:avLst/>
              <a:gdLst/>
              <a:ahLst/>
              <a:cxnLst/>
              <a:rect l="l" t="t" r="r" b="b"/>
              <a:pathLst>
                <a:path w="1608" h="1030" extrusionOk="0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464;p64">
              <a:extLst>
                <a:ext uri="{FF2B5EF4-FFF2-40B4-BE49-F238E27FC236}">
                  <a16:creationId xmlns:a16="http://schemas.microsoft.com/office/drawing/2014/main" id="{65A1788A-6F74-4568-83E7-8836CA6D6C1A}"/>
                </a:ext>
              </a:extLst>
            </p:cNvPr>
            <p:cNvSpPr/>
            <p:nvPr/>
          </p:nvSpPr>
          <p:spPr>
            <a:xfrm>
              <a:off x="4895650" y="3055575"/>
              <a:ext cx="35375" cy="28950"/>
            </a:xfrm>
            <a:custGeom>
              <a:avLst/>
              <a:gdLst/>
              <a:ahLst/>
              <a:cxnLst/>
              <a:rect l="l" t="t" r="r" b="b"/>
              <a:pathLst>
                <a:path w="1415" h="1158" extrusionOk="0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465;p64">
              <a:extLst>
                <a:ext uri="{FF2B5EF4-FFF2-40B4-BE49-F238E27FC236}">
                  <a16:creationId xmlns:a16="http://schemas.microsoft.com/office/drawing/2014/main" id="{1C7C233C-4A80-EC6E-D7AF-6A15F906869B}"/>
                </a:ext>
              </a:extLst>
            </p:cNvPr>
            <p:cNvSpPr/>
            <p:nvPr/>
          </p:nvSpPr>
          <p:spPr>
            <a:xfrm>
              <a:off x="4942250" y="3058000"/>
              <a:ext cx="26550" cy="28150"/>
            </a:xfrm>
            <a:custGeom>
              <a:avLst/>
              <a:gdLst/>
              <a:ahLst/>
              <a:cxnLst/>
              <a:rect l="l" t="t" r="r" b="b"/>
              <a:pathLst>
                <a:path w="1062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466;p64">
              <a:extLst>
                <a:ext uri="{FF2B5EF4-FFF2-40B4-BE49-F238E27FC236}">
                  <a16:creationId xmlns:a16="http://schemas.microsoft.com/office/drawing/2014/main" id="{D1BA0B02-61E0-6FF4-1C7A-5CFC1A97C330}"/>
                </a:ext>
              </a:extLst>
            </p:cNvPr>
            <p:cNvSpPr/>
            <p:nvPr/>
          </p:nvSpPr>
          <p:spPr>
            <a:xfrm>
              <a:off x="4889225" y="3098175"/>
              <a:ext cx="34575" cy="23325"/>
            </a:xfrm>
            <a:custGeom>
              <a:avLst/>
              <a:gdLst/>
              <a:ahLst/>
              <a:cxnLst/>
              <a:rect l="l" t="t" r="r" b="b"/>
              <a:pathLst>
                <a:path w="1383" h="933" extrusionOk="0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467;p64">
              <a:extLst>
                <a:ext uri="{FF2B5EF4-FFF2-40B4-BE49-F238E27FC236}">
                  <a16:creationId xmlns:a16="http://schemas.microsoft.com/office/drawing/2014/main" id="{6901BB69-C3A2-F3DF-96F4-5602FDFAF9B4}"/>
                </a:ext>
              </a:extLst>
            </p:cNvPr>
            <p:cNvSpPr/>
            <p:nvPr/>
          </p:nvSpPr>
          <p:spPr>
            <a:xfrm>
              <a:off x="4923775" y="31697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468;p64">
              <a:extLst>
                <a:ext uri="{FF2B5EF4-FFF2-40B4-BE49-F238E27FC236}">
                  <a16:creationId xmlns:a16="http://schemas.microsoft.com/office/drawing/2014/main" id="{6D40C9FA-844C-092D-6DE3-6E02BE17D660}"/>
                </a:ext>
              </a:extLst>
            </p:cNvPr>
            <p:cNvSpPr/>
            <p:nvPr/>
          </p:nvSpPr>
          <p:spPr>
            <a:xfrm>
              <a:off x="4935825" y="3099775"/>
              <a:ext cx="26550" cy="24125"/>
            </a:xfrm>
            <a:custGeom>
              <a:avLst/>
              <a:gdLst/>
              <a:ahLst/>
              <a:cxnLst/>
              <a:rect l="l" t="t" r="r" b="b"/>
              <a:pathLst>
                <a:path w="1062" h="965" extrusionOk="0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469;p64">
              <a:extLst>
                <a:ext uri="{FF2B5EF4-FFF2-40B4-BE49-F238E27FC236}">
                  <a16:creationId xmlns:a16="http://schemas.microsoft.com/office/drawing/2014/main" id="{ADC1D098-B438-3DA1-DAD8-940420C48BD3}"/>
                </a:ext>
              </a:extLst>
            </p:cNvPr>
            <p:cNvSpPr/>
            <p:nvPr/>
          </p:nvSpPr>
          <p:spPr>
            <a:xfrm>
              <a:off x="4952700" y="3241225"/>
              <a:ext cx="39400" cy="25725"/>
            </a:xfrm>
            <a:custGeom>
              <a:avLst/>
              <a:gdLst/>
              <a:ahLst/>
              <a:cxnLst/>
              <a:rect l="l" t="t" r="r" b="b"/>
              <a:pathLst>
                <a:path w="1576" h="1029" extrusionOk="0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470;p64">
              <a:extLst>
                <a:ext uri="{FF2B5EF4-FFF2-40B4-BE49-F238E27FC236}">
                  <a16:creationId xmlns:a16="http://schemas.microsoft.com/office/drawing/2014/main" id="{3AFAA894-F09D-E4F8-C1C0-C40CB25D4CB3}"/>
                </a:ext>
              </a:extLst>
            </p:cNvPr>
            <p:cNvSpPr/>
            <p:nvPr/>
          </p:nvSpPr>
          <p:spPr>
            <a:xfrm>
              <a:off x="4817700" y="3270950"/>
              <a:ext cx="28150" cy="19300"/>
            </a:xfrm>
            <a:custGeom>
              <a:avLst/>
              <a:gdLst/>
              <a:ahLst/>
              <a:cxnLst/>
              <a:rect l="l" t="t" r="r" b="b"/>
              <a:pathLst>
                <a:path w="1126" h="772" extrusionOk="0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471;p64">
              <a:extLst>
                <a:ext uri="{FF2B5EF4-FFF2-40B4-BE49-F238E27FC236}">
                  <a16:creationId xmlns:a16="http://schemas.microsoft.com/office/drawing/2014/main" id="{6DE908A5-E014-B10E-387B-544A901276FE}"/>
                </a:ext>
              </a:extLst>
            </p:cNvPr>
            <p:cNvSpPr/>
            <p:nvPr/>
          </p:nvSpPr>
          <p:spPr>
            <a:xfrm>
              <a:off x="4811275" y="33047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472;p64">
              <a:extLst>
                <a:ext uri="{FF2B5EF4-FFF2-40B4-BE49-F238E27FC236}">
                  <a16:creationId xmlns:a16="http://schemas.microsoft.com/office/drawing/2014/main" id="{619380A2-E11A-1104-0784-8F573C9B0D24}"/>
                </a:ext>
              </a:extLst>
            </p:cNvPr>
            <p:cNvSpPr/>
            <p:nvPr/>
          </p:nvSpPr>
          <p:spPr>
            <a:xfrm>
              <a:off x="4804850" y="3340050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473;p64">
              <a:extLst>
                <a:ext uri="{FF2B5EF4-FFF2-40B4-BE49-F238E27FC236}">
                  <a16:creationId xmlns:a16="http://schemas.microsoft.com/office/drawing/2014/main" id="{1039A963-8E81-C331-ADA7-E94644C8BB7E}"/>
                </a:ext>
              </a:extLst>
            </p:cNvPr>
            <p:cNvSpPr/>
            <p:nvPr/>
          </p:nvSpPr>
          <p:spPr>
            <a:xfrm>
              <a:off x="4799225" y="33738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474;p64">
              <a:extLst>
                <a:ext uri="{FF2B5EF4-FFF2-40B4-BE49-F238E27FC236}">
                  <a16:creationId xmlns:a16="http://schemas.microsoft.com/office/drawing/2014/main" id="{FA7A56E5-485A-D82A-42BC-012E449791B8}"/>
                </a:ext>
              </a:extLst>
            </p:cNvPr>
            <p:cNvSpPr/>
            <p:nvPr/>
          </p:nvSpPr>
          <p:spPr>
            <a:xfrm>
              <a:off x="4823325" y="3234775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475;p64">
              <a:extLst>
                <a:ext uri="{FF2B5EF4-FFF2-40B4-BE49-F238E27FC236}">
                  <a16:creationId xmlns:a16="http://schemas.microsoft.com/office/drawing/2014/main" id="{80548E28-2FD3-085A-CA26-458E24D9EEA4}"/>
                </a:ext>
              </a:extLst>
            </p:cNvPr>
            <p:cNvSpPr/>
            <p:nvPr/>
          </p:nvSpPr>
          <p:spPr>
            <a:xfrm>
              <a:off x="4835375" y="3165675"/>
              <a:ext cx="29775" cy="21725"/>
            </a:xfrm>
            <a:custGeom>
              <a:avLst/>
              <a:gdLst/>
              <a:ahLst/>
              <a:cxnLst/>
              <a:rect l="l" t="t" r="r" b="b"/>
              <a:pathLst>
                <a:path w="1191" h="869" extrusionOk="0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476;p64">
              <a:extLst>
                <a:ext uri="{FF2B5EF4-FFF2-40B4-BE49-F238E27FC236}">
                  <a16:creationId xmlns:a16="http://schemas.microsoft.com/office/drawing/2014/main" id="{F7A7C256-818E-5E39-1542-74DF7C60091F}"/>
                </a:ext>
              </a:extLst>
            </p:cNvPr>
            <p:cNvSpPr/>
            <p:nvPr/>
          </p:nvSpPr>
          <p:spPr>
            <a:xfrm>
              <a:off x="4847425" y="3095750"/>
              <a:ext cx="29775" cy="22525"/>
            </a:xfrm>
            <a:custGeom>
              <a:avLst/>
              <a:gdLst/>
              <a:ahLst/>
              <a:cxnLst/>
              <a:rect l="l" t="t" r="r" b="b"/>
              <a:pathLst>
                <a:path w="1191" h="901" extrusionOk="0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477;p64">
              <a:extLst>
                <a:ext uri="{FF2B5EF4-FFF2-40B4-BE49-F238E27FC236}">
                  <a16:creationId xmlns:a16="http://schemas.microsoft.com/office/drawing/2014/main" id="{8B3ED760-9ADF-CE7A-2CA2-E552DF4B21C8}"/>
                </a:ext>
              </a:extLst>
            </p:cNvPr>
            <p:cNvSpPr/>
            <p:nvPr/>
          </p:nvSpPr>
          <p:spPr>
            <a:xfrm>
              <a:off x="4829750" y="3201025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478;p64">
              <a:extLst>
                <a:ext uri="{FF2B5EF4-FFF2-40B4-BE49-F238E27FC236}">
                  <a16:creationId xmlns:a16="http://schemas.microsoft.com/office/drawing/2014/main" id="{FE3E6396-77EF-4FAE-2F9F-0A959C46195F}"/>
                </a:ext>
              </a:extLst>
            </p:cNvPr>
            <p:cNvSpPr/>
            <p:nvPr/>
          </p:nvSpPr>
          <p:spPr>
            <a:xfrm>
              <a:off x="4841800" y="3131125"/>
              <a:ext cx="28975" cy="20100"/>
            </a:xfrm>
            <a:custGeom>
              <a:avLst/>
              <a:gdLst/>
              <a:ahLst/>
              <a:cxnLst/>
              <a:rect l="l" t="t" r="r" b="b"/>
              <a:pathLst>
                <a:path w="1159" h="804" extrusionOk="0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479;p64">
              <a:extLst>
                <a:ext uri="{FF2B5EF4-FFF2-40B4-BE49-F238E27FC236}">
                  <a16:creationId xmlns:a16="http://schemas.microsoft.com/office/drawing/2014/main" id="{064512FB-7D9D-5678-A156-21E7EDC7C0C8}"/>
                </a:ext>
              </a:extLst>
            </p:cNvPr>
            <p:cNvSpPr/>
            <p:nvPr/>
          </p:nvSpPr>
          <p:spPr>
            <a:xfrm>
              <a:off x="4974400" y="3102200"/>
              <a:ext cx="40200" cy="24925"/>
            </a:xfrm>
            <a:custGeom>
              <a:avLst/>
              <a:gdLst/>
              <a:ahLst/>
              <a:cxnLst/>
              <a:rect l="l" t="t" r="r" b="b"/>
              <a:pathLst>
                <a:path w="1608" h="997" extrusionOk="0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480;p64">
              <a:extLst>
                <a:ext uri="{FF2B5EF4-FFF2-40B4-BE49-F238E27FC236}">
                  <a16:creationId xmlns:a16="http://schemas.microsoft.com/office/drawing/2014/main" id="{1D32A3E9-36B5-843A-A302-9B0C32271684}"/>
                </a:ext>
              </a:extLst>
            </p:cNvPr>
            <p:cNvSpPr/>
            <p:nvPr/>
          </p:nvSpPr>
          <p:spPr>
            <a:xfrm>
              <a:off x="4791175" y="3409975"/>
              <a:ext cx="30575" cy="30550"/>
            </a:xfrm>
            <a:custGeom>
              <a:avLst/>
              <a:gdLst/>
              <a:ahLst/>
              <a:cxnLst/>
              <a:rect l="l" t="t" r="r" b="b"/>
              <a:pathLst>
                <a:path w="1223" h="1222" extrusionOk="0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481;p64">
              <a:extLst>
                <a:ext uri="{FF2B5EF4-FFF2-40B4-BE49-F238E27FC236}">
                  <a16:creationId xmlns:a16="http://schemas.microsoft.com/office/drawing/2014/main" id="{32CFD41C-0711-4FE9-B67F-0D26513669EF}"/>
                </a:ext>
              </a:extLst>
            </p:cNvPr>
            <p:cNvSpPr/>
            <p:nvPr/>
          </p:nvSpPr>
          <p:spPr>
            <a:xfrm>
              <a:off x="4958325" y="3209875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482;p64">
              <a:extLst>
                <a:ext uri="{FF2B5EF4-FFF2-40B4-BE49-F238E27FC236}">
                  <a16:creationId xmlns:a16="http://schemas.microsoft.com/office/drawing/2014/main" id="{5F5DC52D-787E-39FA-4C75-7444CAD604CB}"/>
                </a:ext>
              </a:extLst>
            </p:cNvPr>
            <p:cNvSpPr/>
            <p:nvPr/>
          </p:nvSpPr>
          <p:spPr>
            <a:xfrm>
              <a:off x="4936625" y="3349700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483;p64">
              <a:extLst>
                <a:ext uri="{FF2B5EF4-FFF2-40B4-BE49-F238E27FC236}">
                  <a16:creationId xmlns:a16="http://schemas.microsoft.com/office/drawing/2014/main" id="{303215D4-7C9D-D048-D775-B1E0A73AA761}"/>
                </a:ext>
              </a:extLst>
            </p:cNvPr>
            <p:cNvSpPr/>
            <p:nvPr/>
          </p:nvSpPr>
          <p:spPr>
            <a:xfrm>
              <a:off x="4947875" y="3279775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484;p64">
              <a:extLst>
                <a:ext uri="{FF2B5EF4-FFF2-40B4-BE49-F238E27FC236}">
                  <a16:creationId xmlns:a16="http://schemas.microsoft.com/office/drawing/2014/main" id="{666E5B60-6874-C995-CAD0-EE29AF1B9D19}"/>
                </a:ext>
              </a:extLst>
            </p:cNvPr>
            <p:cNvSpPr/>
            <p:nvPr/>
          </p:nvSpPr>
          <p:spPr>
            <a:xfrm>
              <a:off x="4906100" y="3276575"/>
              <a:ext cx="28950" cy="17700"/>
            </a:xfrm>
            <a:custGeom>
              <a:avLst/>
              <a:gdLst/>
              <a:ahLst/>
              <a:cxnLst/>
              <a:rect l="l" t="t" r="r" b="b"/>
              <a:pathLst>
                <a:path w="1158" h="708" extrusionOk="0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485;p64">
              <a:extLst>
                <a:ext uri="{FF2B5EF4-FFF2-40B4-BE49-F238E27FC236}">
                  <a16:creationId xmlns:a16="http://schemas.microsoft.com/office/drawing/2014/main" id="{E45DAEF1-B8E1-6396-30FE-14FBB8E2BB1C}"/>
                </a:ext>
              </a:extLst>
            </p:cNvPr>
            <p:cNvSpPr/>
            <p:nvPr/>
          </p:nvSpPr>
          <p:spPr>
            <a:xfrm>
              <a:off x="4931000" y="3380250"/>
              <a:ext cx="37800" cy="25725"/>
            </a:xfrm>
            <a:custGeom>
              <a:avLst/>
              <a:gdLst/>
              <a:ahLst/>
              <a:cxnLst/>
              <a:rect l="l" t="t" r="r" b="b"/>
              <a:pathLst>
                <a:path w="1512" h="1029" extrusionOk="0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486;p64">
              <a:extLst>
                <a:ext uri="{FF2B5EF4-FFF2-40B4-BE49-F238E27FC236}">
                  <a16:creationId xmlns:a16="http://schemas.microsoft.com/office/drawing/2014/main" id="{1707D99D-29D6-56C8-C191-142727D397E7}"/>
                </a:ext>
              </a:extLst>
            </p:cNvPr>
            <p:cNvSpPr/>
            <p:nvPr/>
          </p:nvSpPr>
          <p:spPr>
            <a:xfrm>
              <a:off x="4923775" y="3418800"/>
              <a:ext cx="38600" cy="36200"/>
            </a:xfrm>
            <a:custGeom>
              <a:avLst/>
              <a:gdLst/>
              <a:ahLst/>
              <a:cxnLst/>
              <a:rect l="l" t="t" r="r" b="b"/>
              <a:pathLst>
                <a:path w="1544" h="1448" extrusionOk="0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487;p64">
              <a:extLst>
                <a:ext uri="{FF2B5EF4-FFF2-40B4-BE49-F238E27FC236}">
                  <a16:creationId xmlns:a16="http://schemas.microsoft.com/office/drawing/2014/main" id="{E4A297ED-2906-3AC4-F087-016AB1159A5C}"/>
                </a:ext>
              </a:extLst>
            </p:cNvPr>
            <p:cNvSpPr/>
            <p:nvPr/>
          </p:nvSpPr>
          <p:spPr>
            <a:xfrm>
              <a:off x="4876375" y="3167275"/>
              <a:ext cx="35375" cy="23325"/>
            </a:xfrm>
            <a:custGeom>
              <a:avLst/>
              <a:gdLst/>
              <a:ahLst/>
              <a:cxnLst/>
              <a:rect l="l" t="t" r="r" b="b"/>
              <a:pathLst>
                <a:path w="1415" h="933" extrusionOk="0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4488;p64">
              <a:extLst>
                <a:ext uri="{FF2B5EF4-FFF2-40B4-BE49-F238E27FC236}">
                  <a16:creationId xmlns:a16="http://schemas.microsoft.com/office/drawing/2014/main" id="{003CBA3A-0B20-A0F6-40BD-78E36DEB2A26}"/>
                </a:ext>
              </a:extLst>
            </p:cNvPr>
            <p:cNvSpPr/>
            <p:nvPr/>
          </p:nvSpPr>
          <p:spPr>
            <a:xfrm>
              <a:off x="4853875" y="3053975"/>
              <a:ext cx="31350" cy="28150"/>
            </a:xfrm>
            <a:custGeom>
              <a:avLst/>
              <a:gdLst/>
              <a:ahLst/>
              <a:cxnLst/>
              <a:rect l="l" t="t" r="r" b="b"/>
              <a:pathLst>
                <a:path w="1254" h="1126" extrusionOk="0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4489;p64">
              <a:extLst>
                <a:ext uri="{FF2B5EF4-FFF2-40B4-BE49-F238E27FC236}">
                  <a16:creationId xmlns:a16="http://schemas.microsoft.com/office/drawing/2014/main" id="{5E6303D5-D390-C310-782D-73F6FF558A6D}"/>
                </a:ext>
              </a:extLst>
            </p:cNvPr>
            <p:cNvSpPr/>
            <p:nvPr/>
          </p:nvSpPr>
          <p:spPr>
            <a:xfrm>
              <a:off x="4969575" y="3139950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4490;p64">
              <a:extLst>
                <a:ext uri="{FF2B5EF4-FFF2-40B4-BE49-F238E27FC236}">
                  <a16:creationId xmlns:a16="http://schemas.microsoft.com/office/drawing/2014/main" id="{C69B19D9-0133-420D-6622-B32414063C96}"/>
                </a:ext>
              </a:extLst>
            </p:cNvPr>
            <p:cNvSpPr/>
            <p:nvPr/>
          </p:nvSpPr>
          <p:spPr>
            <a:xfrm>
              <a:off x="4980025" y="3060400"/>
              <a:ext cx="41025" cy="28150"/>
            </a:xfrm>
            <a:custGeom>
              <a:avLst/>
              <a:gdLst/>
              <a:ahLst/>
              <a:cxnLst/>
              <a:rect l="l" t="t" r="r" b="b"/>
              <a:pathLst>
                <a:path w="1641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4491;p64">
              <a:extLst>
                <a:ext uri="{FF2B5EF4-FFF2-40B4-BE49-F238E27FC236}">
                  <a16:creationId xmlns:a16="http://schemas.microsoft.com/office/drawing/2014/main" id="{8BD0C0DC-DAA9-66E8-BD42-B2038D2F61C1}"/>
                </a:ext>
              </a:extLst>
            </p:cNvPr>
            <p:cNvSpPr/>
            <p:nvPr/>
          </p:nvSpPr>
          <p:spPr>
            <a:xfrm>
              <a:off x="4899675" y="3308725"/>
              <a:ext cx="30550" cy="24125"/>
            </a:xfrm>
            <a:custGeom>
              <a:avLst/>
              <a:gdLst/>
              <a:ahLst/>
              <a:cxnLst/>
              <a:rect l="l" t="t" r="r" b="b"/>
              <a:pathLst>
                <a:path w="1222" h="965" extrusionOk="0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4492;p64">
              <a:extLst>
                <a:ext uri="{FF2B5EF4-FFF2-40B4-BE49-F238E27FC236}">
                  <a16:creationId xmlns:a16="http://schemas.microsoft.com/office/drawing/2014/main" id="{B3B33970-FF39-69B2-3CD0-E116AD731427}"/>
                </a:ext>
              </a:extLst>
            </p:cNvPr>
            <p:cNvSpPr/>
            <p:nvPr/>
          </p:nvSpPr>
          <p:spPr>
            <a:xfrm>
              <a:off x="4852250" y="3306300"/>
              <a:ext cx="35400" cy="24150"/>
            </a:xfrm>
            <a:custGeom>
              <a:avLst/>
              <a:gdLst/>
              <a:ahLst/>
              <a:cxnLst/>
              <a:rect l="l" t="t" r="r" b="b"/>
              <a:pathLst>
                <a:path w="1416" h="966" extrusionOk="0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4493;p64">
              <a:extLst>
                <a:ext uri="{FF2B5EF4-FFF2-40B4-BE49-F238E27FC236}">
                  <a16:creationId xmlns:a16="http://schemas.microsoft.com/office/drawing/2014/main" id="{FF257A6C-3A98-EC41-33AE-0600C531D1C4}"/>
                </a:ext>
              </a:extLst>
            </p:cNvPr>
            <p:cNvSpPr/>
            <p:nvPr/>
          </p:nvSpPr>
          <p:spPr>
            <a:xfrm>
              <a:off x="4894050" y="3346475"/>
              <a:ext cx="29750" cy="17725"/>
            </a:xfrm>
            <a:custGeom>
              <a:avLst/>
              <a:gdLst/>
              <a:ahLst/>
              <a:cxnLst/>
              <a:rect l="l" t="t" r="r" b="b"/>
              <a:pathLst>
                <a:path w="1190" h="709" extrusionOk="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4494;p64">
              <a:extLst>
                <a:ext uri="{FF2B5EF4-FFF2-40B4-BE49-F238E27FC236}">
                  <a16:creationId xmlns:a16="http://schemas.microsoft.com/office/drawing/2014/main" id="{45F24F34-9D0D-95A6-5DCD-1DC051F0B14C}"/>
                </a:ext>
              </a:extLst>
            </p:cNvPr>
            <p:cNvSpPr/>
            <p:nvPr/>
          </p:nvSpPr>
          <p:spPr>
            <a:xfrm>
              <a:off x="4887625" y="3377825"/>
              <a:ext cx="31350" cy="24950"/>
            </a:xfrm>
            <a:custGeom>
              <a:avLst/>
              <a:gdLst/>
              <a:ahLst/>
              <a:cxnLst/>
              <a:rect l="l" t="t" r="r" b="b"/>
              <a:pathLst>
                <a:path w="1254" h="998" extrusionOk="0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4495;p64">
              <a:extLst>
                <a:ext uri="{FF2B5EF4-FFF2-40B4-BE49-F238E27FC236}">
                  <a16:creationId xmlns:a16="http://schemas.microsoft.com/office/drawing/2014/main" id="{5BB18625-3EC4-741A-7734-1A15E0D1406D}"/>
                </a:ext>
              </a:extLst>
            </p:cNvPr>
            <p:cNvSpPr/>
            <p:nvPr/>
          </p:nvSpPr>
          <p:spPr>
            <a:xfrm>
              <a:off x="4839400" y="3376225"/>
              <a:ext cx="37000" cy="23325"/>
            </a:xfrm>
            <a:custGeom>
              <a:avLst/>
              <a:gdLst/>
              <a:ahLst/>
              <a:cxnLst/>
              <a:rect l="l" t="t" r="r" b="b"/>
              <a:pathLst>
                <a:path w="1480" h="933" extrusionOk="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4496;p64">
              <a:extLst>
                <a:ext uri="{FF2B5EF4-FFF2-40B4-BE49-F238E27FC236}">
                  <a16:creationId xmlns:a16="http://schemas.microsoft.com/office/drawing/2014/main" id="{802E12E5-63EA-A230-473A-469D7845DE7B}"/>
                </a:ext>
              </a:extLst>
            </p:cNvPr>
            <p:cNvSpPr/>
            <p:nvPr/>
          </p:nvSpPr>
          <p:spPr>
            <a:xfrm>
              <a:off x="4845825" y="3343275"/>
              <a:ext cx="35375" cy="18500"/>
            </a:xfrm>
            <a:custGeom>
              <a:avLst/>
              <a:gdLst/>
              <a:ahLst/>
              <a:cxnLst/>
              <a:rect l="l" t="t" r="r" b="b"/>
              <a:pathLst>
                <a:path w="1415" h="740" extrusionOk="0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4497;p64">
              <a:extLst>
                <a:ext uri="{FF2B5EF4-FFF2-40B4-BE49-F238E27FC236}">
                  <a16:creationId xmlns:a16="http://schemas.microsoft.com/office/drawing/2014/main" id="{3C9AACAA-F95B-4DF6-9812-477143E4FF83}"/>
                </a:ext>
              </a:extLst>
            </p:cNvPr>
            <p:cNvSpPr/>
            <p:nvPr/>
          </p:nvSpPr>
          <p:spPr>
            <a:xfrm>
              <a:off x="4858675" y="3273350"/>
              <a:ext cx="34600" cy="19325"/>
            </a:xfrm>
            <a:custGeom>
              <a:avLst/>
              <a:gdLst/>
              <a:ahLst/>
              <a:cxnLst/>
              <a:rect l="l" t="t" r="r" b="b"/>
              <a:pathLst>
                <a:path w="1384" h="773" extrusionOk="0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4498;p64">
              <a:extLst>
                <a:ext uri="{FF2B5EF4-FFF2-40B4-BE49-F238E27FC236}">
                  <a16:creationId xmlns:a16="http://schemas.microsoft.com/office/drawing/2014/main" id="{74DC0013-C229-D1DE-5246-23F8E8D3CEF8}"/>
                </a:ext>
              </a:extLst>
            </p:cNvPr>
            <p:cNvSpPr/>
            <p:nvPr/>
          </p:nvSpPr>
          <p:spPr>
            <a:xfrm>
              <a:off x="4831375" y="3413175"/>
              <a:ext cx="37775" cy="32175"/>
            </a:xfrm>
            <a:custGeom>
              <a:avLst/>
              <a:gdLst/>
              <a:ahLst/>
              <a:cxnLst/>
              <a:rect l="l" t="t" r="r" b="b"/>
              <a:pathLst>
                <a:path w="1511" h="1287" extrusionOk="0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4499;p64">
              <a:extLst>
                <a:ext uri="{FF2B5EF4-FFF2-40B4-BE49-F238E27FC236}">
                  <a16:creationId xmlns:a16="http://schemas.microsoft.com/office/drawing/2014/main" id="{D37C5B48-96F2-6E73-1437-9763799A2AF8}"/>
                </a:ext>
              </a:extLst>
            </p:cNvPr>
            <p:cNvSpPr/>
            <p:nvPr/>
          </p:nvSpPr>
          <p:spPr>
            <a:xfrm>
              <a:off x="4879575" y="3416400"/>
              <a:ext cx="33775" cy="33775"/>
            </a:xfrm>
            <a:custGeom>
              <a:avLst/>
              <a:gdLst/>
              <a:ahLst/>
              <a:cxnLst/>
              <a:rect l="l" t="t" r="r" b="b"/>
              <a:pathLst>
                <a:path w="1351" h="1351" extrusionOk="0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4500;p64">
              <a:extLst>
                <a:ext uri="{FF2B5EF4-FFF2-40B4-BE49-F238E27FC236}">
                  <a16:creationId xmlns:a16="http://schemas.microsoft.com/office/drawing/2014/main" id="{1A7D0096-BE1A-7B8C-E3DC-CDD80DDBA3C7}"/>
                </a:ext>
              </a:extLst>
            </p:cNvPr>
            <p:cNvSpPr/>
            <p:nvPr/>
          </p:nvSpPr>
          <p:spPr>
            <a:xfrm>
              <a:off x="4870750" y="3203450"/>
              <a:ext cx="34575" cy="20100"/>
            </a:xfrm>
            <a:custGeom>
              <a:avLst/>
              <a:gdLst/>
              <a:ahLst/>
              <a:cxnLst/>
              <a:rect l="l" t="t" r="r" b="b"/>
              <a:pathLst>
                <a:path w="1383" h="804" extrusionOk="0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4501;p64">
              <a:extLst>
                <a:ext uri="{FF2B5EF4-FFF2-40B4-BE49-F238E27FC236}">
                  <a16:creationId xmlns:a16="http://schemas.microsoft.com/office/drawing/2014/main" id="{F3F2B9C5-CC9C-A690-B5E9-679D8B015E28}"/>
                </a:ext>
              </a:extLst>
            </p:cNvPr>
            <p:cNvSpPr/>
            <p:nvPr/>
          </p:nvSpPr>
          <p:spPr>
            <a:xfrm>
              <a:off x="4864300" y="3237200"/>
              <a:ext cx="35400" cy="23325"/>
            </a:xfrm>
            <a:custGeom>
              <a:avLst/>
              <a:gdLst/>
              <a:ahLst/>
              <a:cxnLst/>
              <a:rect l="l" t="t" r="r" b="b"/>
              <a:pathLst>
                <a:path w="1416" h="933" extrusionOk="0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4502;p64">
              <a:extLst>
                <a:ext uri="{FF2B5EF4-FFF2-40B4-BE49-F238E27FC236}">
                  <a16:creationId xmlns:a16="http://schemas.microsoft.com/office/drawing/2014/main" id="{326DB4BC-83C3-5CA5-A7BE-B98ED55D59DC}"/>
                </a:ext>
              </a:extLst>
            </p:cNvPr>
            <p:cNvSpPr/>
            <p:nvPr/>
          </p:nvSpPr>
          <p:spPr>
            <a:xfrm>
              <a:off x="4632075" y="3320775"/>
              <a:ext cx="1076050" cy="688400"/>
            </a:xfrm>
            <a:custGeom>
              <a:avLst/>
              <a:gdLst/>
              <a:ahLst/>
              <a:cxnLst/>
              <a:rect l="l" t="t" r="r" b="b"/>
              <a:pathLst>
                <a:path w="43042" h="27536" extrusionOk="0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4503;p64">
              <a:extLst>
                <a:ext uri="{FF2B5EF4-FFF2-40B4-BE49-F238E27FC236}">
                  <a16:creationId xmlns:a16="http://schemas.microsoft.com/office/drawing/2014/main" id="{88F7DE3E-93B9-7C41-375B-E64C8A9590E6}"/>
                </a:ext>
              </a:extLst>
            </p:cNvPr>
            <p:cNvSpPr/>
            <p:nvPr/>
          </p:nvSpPr>
          <p:spPr>
            <a:xfrm>
              <a:off x="4625650" y="3314225"/>
              <a:ext cx="1072825" cy="701700"/>
            </a:xfrm>
            <a:custGeom>
              <a:avLst/>
              <a:gdLst/>
              <a:ahLst/>
              <a:cxnLst/>
              <a:rect l="l" t="t" r="r" b="b"/>
              <a:pathLst>
                <a:path w="42913" h="28068" extrusionOk="0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4504;p64">
              <a:extLst>
                <a:ext uri="{FF2B5EF4-FFF2-40B4-BE49-F238E27FC236}">
                  <a16:creationId xmlns:a16="http://schemas.microsoft.com/office/drawing/2014/main" id="{C5BC93BF-E3AF-5CF5-D141-6243EA55C4A7}"/>
                </a:ext>
              </a:extLst>
            </p:cNvPr>
            <p:cNvSpPr/>
            <p:nvPr/>
          </p:nvSpPr>
          <p:spPr>
            <a:xfrm>
              <a:off x="4632075" y="3436975"/>
              <a:ext cx="252350" cy="170700"/>
            </a:xfrm>
            <a:custGeom>
              <a:avLst/>
              <a:gdLst/>
              <a:ahLst/>
              <a:cxnLst/>
              <a:rect l="l" t="t" r="r" b="b"/>
              <a:pathLst>
                <a:path w="10094" h="6828" extrusionOk="0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4505;p64">
              <a:extLst>
                <a:ext uri="{FF2B5EF4-FFF2-40B4-BE49-F238E27FC236}">
                  <a16:creationId xmlns:a16="http://schemas.microsoft.com/office/drawing/2014/main" id="{CE6F63DD-A1B3-90ED-534F-DE3C9E923B29}"/>
                </a:ext>
              </a:extLst>
            </p:cNvPr>
            <p:cNvSpPr/>
            <p:nvPr/>
          </p:nvSpPr>
          <p:spPr>
            <a:xfrm>
              <a:off x="4625650" y="3430050"/>
              <a:ext cx="265200" cy="184275"/>
            </a:xfrm>
            <a:custGeom>
              <a:avLst/>
              <a:gdLst/>
              <a:ahLst/>
              <a:cxnLst/>
              <a:rect l="l" t="t" r="r" b="b"/>
              <a:pathLst>
                <a:path w="10608" h="7371" extrusionOk="0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13077;p75">
            <a:extLst>
              <a:ext uri="{FF2B5EF4-FFF2-40B4-BE49-F238E27FC236}">
                <a16:creationId xmlns:a16="http://schemas.microsoft.com/office/drawing/2014/main" id="{66047705-765D-66C5-1518-DE61649E9FCB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21/23</a:t>
            </a:r>
            <a:endParaRPr sz="1200" dirty="0"/>
          </a:p>
        </p:txBody>
      </p:sp>
      <p:sp>
        <p:nvSpPr>
          <p:cNvPr id="285" name="Google Shape;3900;p37">
            <a:extLst>
              <a:ext uri="{FF2B5EF4-FFF2-40B4-BE49-F238E27FC236}">
                <a16:creationId xmlns:a16="http://schemas.microsoft.com/office/drawing/2014/main" id="{1AC71F53-82E8-0044-C2D5-D392A006FA2B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" name="Google Shape;3901;p37">
            <a:extLst>
              <a:ext uri="{FF2B5EF4-FFF2-40B4-BE49-F238E27FC236}">
                <a16:creationId xmlns:a16="http://schemas.microsoft.com/office/drawing/2014/main" id="{769F0748-94C9-1995-790B-3F0A73DFDECD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7" name="Google Shape;3903;p37">
            <a:extLst>
              <a:ext uri="{FF2B5EF4-FFF2-40B4-BE49-F238E27FC236}">
                <a16:creationId xmlns:a16="http://schemas.microsoft.com/office/drawing/2014/main" id="{17A2CB6C-AE68-9834-F173-E51A9DB24972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8" name="Google Shape;3902;p37">
            <a:extLst>
              <a:ext uri="{FF2B5EF4-FFF2-40B4-BE49-F238E27FC236}">
                <a16:creationId xmlns:a16="http://schemas.microsoft.com/office/drawing/2014/main" id="{74D945AA-81F0-82F4-FA82-CB946581F4BB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9" name="Google Shape;3904;p37">
            <a:extLst>
              <a:ext uri="{FF2B5EF4-FFF2-40B4-BE49-F238E27FC236}">
                <a16:creationId xmlns:a16="http://schemas.microsoft.com/office/drawing/2014/main" id="{80A3386C-1836-8EB0-AE85-49F5F63D44BA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9E1E0EE-8BE9-4CCC-1826-5678BB653006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87657D8F-231B-E326-A524-18F7CC34B171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45CBEBA8-3816-0F80-E0B9-A8E9C3335A3B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64F422E6-FD3C-7713-C81B-3E15D4FCB2FD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1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2195;p40">
            <a:extLst>
              <a:ext uri="{FF2B5EF4-FFF2-40B4-BE49-F238E27FC236}">
                <a16:creationId xmlns:a16="http://schemas.microsoft.com/office/drawing/2014/main" id="{E29CBEA6-E7E4-6CC9-FAAB-6D64B60A2D0C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781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نتیجه گیری و پیشنهاد ها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(پیشنهاد ها)</a:t>
            </a:r>
          </a:p>
        </p:txBody>
      </p:sp>
      <p:grpSp>
        <p:nvGrpSpPr>
          <p:cNvPr id="24" name="Google Shape;2620;p47">
            <a:extLst>
              <a:ext uri="{FF2B5EF4-FFF2-40B4-BE49-F238E27FC236}">
                <a16:creationId xmlns:a16="http://schemas.microsoft.com/office/drawing/2014/main" id="{3AC764CD-32D3-E647-F3D5-ABF277E91627}"/>
              </a:ext>
            </a:extLst>
          </p:cNvPr>
          <p:cNvGrpSpPr/>
          <p:nvPr/>
        </p:nvGrpSpPr>
        <p:grpSpPr>
          <a:xfrm>
            <a:off x="2510434" y="1308274"/>
            <a:ext cx="4247823" cy="1538711"/>
            <a:chOff x="2771600" y="526920"/>
            <a:chExt cx="3480300" cy="1145236"/>
          </a:xfrm>
        </p:grpSpPr>
        <p:sp>
          <p:nvSpPr>
            <p:cNvPr id="25" name="Google Shape;2621;p47">
              <a:extLst>
                <a:ext uri="{FF2B5EF4-FFF2-40B4-BE49-F238E27FC236}">
                  <a16:creationId xmlns:a16="http://schemas.microsoft.com/office/drawing/2014/main" id="{7C291B07-21C0-2DAF-D2D7-F08928856FC8}"/>
                </a:ext>
              </a:extLst>
            </p:cNvPr>
            <p:cNvSpPr/>
            <p:nvPr/>
          </p:nvSpPr>
          <p:spPr>
            <a:xfrm>
              <a:off x="2771600" y="526920"/>
              <a:ext cx="3480300" cy="114523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22;p47">
              <a:extLst>
                <a:ext uri="{FF2B5EF4-FFF2-40B4-BE49-F238E27FC236}">
                  <a16:creationId xmlns:a16="http://schemas.microsoft.com/office/drawing/2014/main" id="{CF4AD9AC-50B2-3B05-EF37-97CE28FCAAA9}"/>
                </a:ext>
              </a:extLst>
            </p:cNvPr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00;p40">
            <a:extLst>
              <a:ext uri="{FF2B5EF4-FFF2-40B4-BE49-F238E27FC236}">
                <a16:creationId xmlns:a16="http://schemas.microsoft.com/office/drawing/2014/main" id="{7A67711A-8F51-0178-A1A2-CC974240F917}"/>
              </a:ext>
            </a:extLst>
          </p:cNvPr>
          <p:cNvSpPr txBox="1">
            <a:spLocks/>
          </p:cNvSpPr>
          <p:nvPr/>
        </p:nvSpPr>
        <p:spPr>
          <a:xfrm>
            <a:off x="2854047" y="1585998"/>
            <a:ext cx="3560351" cy="97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rtl="1"/>
            <a:r>
              <a:rPr lang="fa-IR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هیچ الگوریتمی بدون نقض نیست؛ با ترکیب </a:t>
            </a:r>
            <a:r>
              <a:rPr lang="fa-IR" i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(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ensemble</a:t>
            </a:r>
            <a:r>
              <a:rPr lang="fa-IR" i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r>
              <a:rPr lang="fa-IR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مدل های مختلف برای پوشش دادن نقص های یکدیگر می توان دقت بالاتری گرفت.</a:t>
            </a:r>
          </a:p>
        </p:txBody>
      </p:sp>
      <p:grpSp>
        <p:nvGrpSpPr>
          <p:cNvPr id="28" name="Google Shape;2620;p47">
            <a:extLst>
              <a:ext uri="{FF2B5EF4-FFF2-40B4-BE49-F238E27FC236}">
                <a16:creationId xmlns:a16="http://schemas.microsoft.com/office/drawing/2014/main" id="{122A7DD2-9878-4422-2B9B-87C33D0185D1}"/>
              </a:ext>
            </a:extLst>
          </p:cNvPr>
          <p:cNvGrpSpPr/>
          <p:nvPr/>
        </p:nvGrpSpPr>
        <p:grpSpPr>
          <a:xfrm>
            <a:off x="2510434" y="3023343"/>
            <a:ext cx="4247823" cy="1538711"/>
            <a:chOff x="2771600" y="526920"/>
            <a:chExt cx="3480300" cy="1145236"/>
          </a:xfrm>
        </p:grpSpPr>
        <p:sp>
          <p:nvSpPr>
            <p:cNvPr id="29" name="Google Shape;2621;p47">
              <a:extLst>
                <a:ext uri="{FF2B5EF4-FFF2-40B4-BE49-F238E27FC236}">
                  <a16:creationId xmlns:a16="http://schemas.microsoft.com/office/drawing/2014/main" id="{9E77ECFA-0BEE-990C-5530-AF6EE7D964E5}"/>
                </a:ext>
              </a:extLst>
            </p:cNvPr>
            <p:cNvSpPr/>
            <p:nvPr/>
          </p:nvSpPr>
          <p:spPr>
            <a:xfrm>
              <a:off x="2771600" y="526920"/>
              <a:ext cx="3480300" cy="114523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22;p47">
              <a:extLst>
                <a:ext uri="{FF2B5EF4-FFF2-40B4-BE49-F238E27FC236}">
                  <a16:creationId xmlns:a16="http://schemas.microsoft.com/office/drawing/2014/main" id="{B681268E-99EE-5F76-7140-B126B222A0F2}"/>
                </a:ext>
              </a:extLst>
            </p:cNvPr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2200;p40">
            <a:extLst>
              <a:ext uri="{FF2B5EF4-FFF2-40B4-BE49-F238E27FC236}">
                <a16:creationId xmlns:a16="http://schemas.microsoft.com/office/drawing/2014/main" id="{5B4ED358-99DF-8ECA-E69A-94D7CDA63367}"/>
              </a:ext>
            </a:extLst>
          </p:cNvPr>
          <p:cNvSpPr txBox="1">
            <a:spLocks/>
          </p:cNvSpPr>
          <p:nvPr/>
        </p:nvSpPr>
        <p:spPr>
          <a:xfrm>
            <a:off x="2605697" y="3461152"/>
            <a:ext cx="4057053" cy="83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rtl="1"/>
            <a:r>
              <a:rPr lang="fa-IR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برسی روش کاهش شیب گرادیان های برای استفاده در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NEAT</a:t>
            </a:r>
            <a:r>
              <a:rPr lang="fa-IR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می تواند بازدهی را افزایش دهد و جهش ها را امن تر کند.</a:t>
            </a:r>
          </a:p>
        </p:txBody>
      </p:sp>
      <p:sp>
        <p:nvSpPr>
          <p:cNvPr id="12" name="Google Shape;13077;p75">
            <a:extLst>
              <a:ext uri="{FF2B5EF4-FFF2-40B4-BE49-F238E27FC236}">
                <a16:creationId xmlns:a16="http://schemas.microsoft.com/office/drawing/2014/main" id="{4A10EE8C-A3A8-B0D4-77B8-4853B180FCF9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22/23</a:t>
            </a:r>
            <a:endParaRPr sz="1200" dirty="0"/>
          </a:p>
        </p:txBody>
      </p:sp>
      <p:sp>
        <p:nvSpPr>
          <p:cNvPr id="13" name="Google Shape;3900;p37">
            <a:extLst>
              <a:ext uri="{FF2B5EF4-FFF2-40B4-BE49-F238E27FC236}">
                <a16:creationId xmlns:a16="http://schemas.microsoft.com/office/drawing/2014/main" id="{C23E02B6-3FE5-1CA9-57B4-7CB5E152EB9D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3901;p37">
            <a:extLst>
              <a:ext uri="{FF2B5EF4-FFF2-40B4-BE49-F238E27FC236}">
                <a16:creationId xmlns:a16="http://schemas.microsoft.com/office/drawing/2014/main" id="{2A1AEDE0-1742-73D6-8686-267631CCFA74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3903;p37">
            <a:extLst>
              <a:ext uri="{FF2B5EF4-FFF2-40B4-BE49-F238E27FC236}">
                <a16:creationId xmlns:a16="http://schemas.microsoft.com/office/drawing/2014/main" id="{273F7F2B-B2F8-DE7D-C089-169E3EAC8150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" name="Google Shape;3902;p37">
            <a:extLst>
              <a:ext uri="{FF2B5EF4-FFF2-40B4-BE49-F238E27FC236}">
                <a16:creationId xmlns:a16="http://schemas.microsoft.com/office/drawing/2014/main" id="{D8C86CD3-BA0E-3B58-0767-9D65A9278C1F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" name="Google Shape;3904;p37">
            <a:extLst>
              <a:ext uri="{FF2B5EF4-FFF2-40B4-BE49-F238E27FC236}">
                <a16:creationId xmlns:a16="http://schemas.microsoft.com/office/drawing/2014/main" id="{E87922E8-D5D6-D284-C77F-13130AE7B2E2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05A606-ED44-4628-638B-3007739A94CC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DF9EE6-1409-DD0A-2D9A-48B04D7450B8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F107EC-041E-8D4C-5A75-FB2DCA30CF36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929D-70C4-C133-824F-AF63D6E8D4CA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2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2195;p40">
            <a:extLst>
              <a:ext uri="{FF2B5EF4-FFF2-40B4-BE49-F238E27FC236}">
                <a16:creationId xmlns:a16="http://schemas.microsoft.com/office/drawing/2014/main" id="{E29CBEA6-E7E4-6CC9-FAAB-6D64B60A2D0C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617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منابع و مراجع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049C1-1B76-94E0-8A5E-47B5B4D34E2A}"/>
              </a:ext>
            </a:extLst>
          </p:cNvPr>
          <p:cNvSpPr txBox="1"/>
          <p:nvPr/>
        </p:nvSpPr>
        <p:spPr>
          <a:xfrm>
            <a:off x="1068631" y="1149928"/>
            <a:ext cx="687878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>
                <a:solidFill>
                  <a:schemeClr val="bg2"/>
                </a:solidFill>
              </a:rPr>
              <a:t>[1] F.P Such, V. </a:t>
            </a:r>
            <a:r>
              <a:rPr lang="en-US" sz="900" dirty="0" err="1">
                <a:solidFill>
                  <a:schemeClr val="bg2"/>
                </a:solidFill>
              </a:rPr>
              <a:t>Madhavan</a:t>
            </a:r>
            <a:r>
              <a:rPr lang="en-US" sz="900" dirty="0">
                <a:solidFill>
                  <a:schemeClr val="bg2"/>
                </a:solidFill>
              </a:rPr>
              <a:t>, E. Conti, j. Lehman, K. O. Stanley and J. Clune, “Deep Neuroevolution: Genetic Algorithms are a Competitive Alternative for Training Deep Neural Networks for Reinforcement Learning,” </a:t>
            </a:r>
            <a:r>
              <a:rPr lang="en-US" sz="900" i="1" dirty="0">
                <a:solidFill>
                  <a:schemeClr val="bg2"/>
                </a:solidFill>
              </a:rPr>
              <a:t>Uber AI Labs</a:t>
            </a:r>
            <a:r>
              <a:rPr lang="en-US" sz="900" dirty="0">
                <a:solidFill>
                  <a:schemeClr val="bg2"/>
                </a:solidFill>
              </a:rPr>
              <a:t>., vol. 3, pp. 2-5, Apr. 2018.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900" dirty="0">
              <a:solidFill>
                <a:schemeClr val="bg2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>
                <a:solidFill>
                  <a:schemeClr val="bg2"/>
                </a:solidFill>
              </a:rPr>
              <a:t>[2] T. </a:t>
            </a:r>
            <a:r>
              <a:rPr lang="en-US" sz="900" dirty="0" err="1">
                <a:solidFill>
                  <a:schemeClr val="bg2"/>
                </a:solidFill>
              </a:rPr>
              <a:t>Salimans</a:t>
            </a:r>
            <a:r>
              <a:rPr lang="en-US" sz="900" dirty="0">
                <a:solidFill>
                  <a:schemeClr val="bg2"/>
                </a:solidFill>
              </a:rPr>
              <a:t>, J. Ho, Xi Chen, S. </a:t>
            </a:r>
            <a:r>
              <a:rPr lang="en-US" sz="900" dirty="0" err="1">
                <a:solidFill>
                  <a:schemeClr val="bg2"/>
                </a:solidFill>
              </a:rPr>
              <a:t>Sidor</a:t>
            </a:r>
            <a:r>
              <a:rPr lang="en-US" sz="900" dirty="0">
                <a:solidFill>
                  <a:schemeClr val="bg2"/>
                </a:solidFill>
              </a:rPr>
              <a:t> and I. </a:t>
            </a:r>
            <a:r>
              <a:rPr lang="en-US" sz="900" dirty="0" err="1">
                <a:solidFill>
                  <a:schemeClr val="bg2"/>
                </a:solidFill>
              </a:rPr>
              <a:t>Sutskever</a:t>
            </a:r>
            <a:r>
              <a:rPr lang="en-US" sz="900" dirty="0">
                <a:solidFill>
                  <a:schemeClr val="bg2"/>
                </a:solidFill>
              </a:rPr>
              <a:t>, “Evolution Strategies as a Scalable Alternative to Reinforcement Learning,” </a:t>
            </a:r>
            <a:r>
              <a:rPr lang="en-US" sz="900" i="1" dirty="0" err="1">
                <a:solidFill>
                  <a:schemeClr val="bg2"/>
                </a:solidFill>
              </a:rPr>
              <a:t>OpenAI</a:t>
            </a:r>
            <a:r>
              <a:rPr lang="en-US" sz="900" dirty="0">
                <a:solidFill>
                  <a:schemeClr val="bg2"/>
                </a:solidFill>
              </a:rPr>
              <a:t>., vol. 2, pp. 2-6, Sep. 2017.</a:t>
            </a:r>
          </a:p>
          <a:p>
            <a:r>
              <a:rPr lang="en-US" sz="900" dirty="0">
                <a:solidFill>
                  <a:schemeClr val="bg2"/>
                </a:solidFill>
              </a:rPr>
              <a:t> 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>
                <a:solidFill>
                  <a:schemeClr val="bg2"/>
                </a:solidFill>
              </a:rPr>
              <a:t>[3] K. O. Stanley and R. </a:t>
            </a:r>
            <a:r>
              <a:rPr lang="en-US" sz="900" dirty="0" err="1">
                <a:solidFill>
                  <a:schemeClr val="bg2"/>
                </a:solidFill>
              </a:rPr>
              <a:t>Miikkulainen</a:t>
            </a:r>
            <a:r>
              <a:rPr lang="en-US" sz="900" dirty="0">
                <a:solidFill>
                  <a:schemeClr val="bg2"/>
                </a:solidFill>
              </a:rPr>
              <a:t>, “Evolving Neural Networks through Augmenting Topologies,” </a:t>
            </a:r>
            <a:r>
              <a:rPr lang="en-US" sz="900" i="1" dirty="0">
                <a:solidFill>
                  <a:schemeClr val="bg2"/>
                </a:solidFill>
              </a:rPr>
              <a:t>The MIT Press</a:t>
            </a:r>
            <a:r>
              <a:rPr lang="en-US" sz="900" dirty="0">
                <a:solidFill>
                  <a:schemeClr val="bg2"/>
                </a:solidFill>
              </a:rPr>
              <a:t>., vol. 10, pp 4-13, June. 2002.</a:t>
            </a:r>
          </a:p>
          <a:p>
            <a:r>
              <a:rPr lang="en-US" sz="900" dirty="0">
                <a:solidFill>
                  <a:schemeClr val="bg2"/>
                </a:solidFill>
              </a:rPr>
              <a:t> 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>
                <a:solidFill>
                  <a:schemeClr val="bg2"/>
                </a:solidFill>
              </a:rPr>
              <a:t>[4] J. Lehman and K. O. Stanley, “Abandoning Objectives: Evolution Through the Search for Novelty Alone,” </a:t>
            </a:r>
            <a:r>
              <a:rPr lang="en-US" sz="900" i="1" dirty="0">
                <a:solidFill>
                  <a:schemeClr val="bg2"/>
                </a:solidFill>
              </a:rPr>
              <a:t>PubMed</a:t>
            </a:r>
            <a:r>
              <a:rPr lang="en-US" sz="900" dirty="0">
                <a:solidFill>
                  <a:schemeClr val="bg2"/>
                </a:solidFill>
              </a:rPr>
              <a:t>., vol 2, pp. 9-32, June 2011.</a:t>
            </a:r>
          </a:p>
          <a:p>
            <a:r>
              <a:rPr lang="en-US" sz="900" dirty="0">
                <a:solidFill>
                  <a:schemeClr val="bg2"/>
                </a:solidFill>
              </a:rPr>
              <a:t> 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>
                <a:solidFill>
                  <a:schemeClr val="bg2"/>
                </a:solidFill>
              </a:rPr>
              <a:t>[5] J. Lehman, J. Chen, J. Clune, and K. O. Stanley, “Safe Mutations for Deep and Recurrent Neural Networks through Output Gradients, “</a:t>
            </a:r>
            <a:r>
              <a:rPr lang="en-US" sz="900" i="1" dirty="0">
                <a:solidFill>
                  <a:schemeClr val="bg2"/>
                </a:solidFill>
              </a:rPr>
              <a:t>Uber AI Labs</a:t>
            </a:r>
            <a:r>
              <a:rPr lang="en-US" sz="900" dirty="0">
                <a:solidFill>
                  <a:schemeClr val="bg2"/>
                </a:solidFill>
              </a:rPr>
              <a:t>. Vol. 3, pp. 1-10, May 2018.</a:t>
            </a:r>
          </a:p>
          <a:p>
            <a:r>
              <a:rPr lang="en-US" sz="900" dirty="0">
                <a:solidFill>
                  <a:schemeClr val="bg2"/>
                </a:solidFill>
              </a:rPr>
              <a:t> 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>
                <a:solidFill>
                  <a:schemeClr val="bg2"/>
                </a:solidFill>
              </a:rPr>
              <a:t>[6] E. Conti, V. </a:t>
            </a:r>
            <a:r>
              <a:rPr lang="en-US" sz="900" dirty="0" err="1">
                <a:solidFill>
                  <a:schemeClr val="bg2"/>
                </a:solidFill>
              </a:rPr>
              <a:t>Madhavan</a:t>
            </a:r>
            <a:r>
              <a:rPr lang="en-US" sz="900" dirty="0">
                <a:solidFill>
                  <a:schemeClr val="bg2"/>
                </a:solidFill>
              </a:rPr>
              <a:t>, F. Petroski Such, J. Lehman, K. O. Stanley, J. Clune, “Improving Exploration in Evolution Strategies for Deep Reinforcement Learning via a Population of Novelty-Seeking Agents,” </a:t>
            </a:r>
            <a:r>
              <a:rPr lang="en-US" sz="900" i="1" dirty="0">
                <a:solidFill>
                  <a:schemeClr val="bg2"/>
                </a:solidFill>
              </a:rPr>
              <a:t>Uber AI Labs</a:t>
            </a:r>
            <a:r>
              <a:rPr lang="en-US" sz="900" dirty="0">
                <a:solidFill>
                  <a:schemeClr val="bg2"/>
                </a:solidFill>
              </a:rPr>
              <a:t>. Vol 3, pp. 2-10, Oct 2018.</a:t>
            </a:r>
          </a:p>
          <a:p>
            <a:r>
              <a:rPr lang="en-US" sz="900" dirty="0">
                <a:solidFill>
                  <a:schemeClr val="bg2"/>
                </a:solidFill>
              </a:rPr>
              <a:t> 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900" dirty="0">
                <a:solidFill>
                  <a:schemeClr val="bg2"/>
                </a:solidFill>
              </a:rPr>
              <a:t>[7] Medium (2022, May 1). </a:t>
            </a:r>
            <a:r>
              <a:rPr lang="en-US" sz="900" i="1" dirty="0">
                <a:solidFill>
                  <a:schemeClr val="bg2"/>
                </a:solidFill>
              </a:rPr>
              <a:t>On Genetic Algorithms: Why Novelty Search is important</a:t>
            </a:r>
            <a:r>
              <a:rPr lang="en-US" sz="900" dirty="0">
                <a:solidFill>
                  <a:schemeClr val="bg2"/>
                </a:solidFill>
              </a:rPr>
              <a:t> [On-line]. Available: https://medium.com/@nniranjhana/on-genetic-algorithms-why-novelty-search-is-important-6d2879d3ed81</a:t>
            </a:r>
          </a:p>
        </p:txBody>
      </p:sp>
      <p:sp>
        <p:nvSpPr>
          <p:cNvPr id="5" name="Google Shape;13077;p75">
            <a:extLst>
              <a:ext uri="{FF2B5EF4-FFF2-40B4-BE49-F238E27FC236}">
                <a16:creationId xmlns:a16="http://schemas.microsoft.com/office/drawing/2014/main" id="{0FD94CCA-9C4E-2785-8C32-1AB20B1A0064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23/23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3431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cs typeface="B Titr" panose="00000700000000000000" pitchFamily="2" charset="-78"/>
              </a:rPr>
              <a:t>با تشکر از توجه شما</a:t>
            </a:r>
            <a:endParaRPr sz="3600" dirty="0">
              <a:cs typeface="B Titr" panose="00000700000000000000" pitchFamily="2" charset="-78"/>
            </a:endParaRPr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2825313" y="2026880"/>
            <a:ext cx="3491984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1800" b="1" dirty="0">
                <a:solidFill>
                  <a:schemeClr val="accent1"/>
                </a:solidFill>
                <a:cs typeface="B Titr" panose="00000700000000000000" pitchFamily="2" charset="-78"/>
                <a:sym typeface="Barlow Semi Condensed"/>
              </a:rPr>
              <a:t>خواهشمندم سوالات خود را مطرح کنید</a:t>
            </a:r>
            <a:endParaRPr sz="1800" b="1" dirty="0">
              <a:solidFill>
                <a:schemeClr val="accent1"/>
              </a:solidFill>
              <a:cs typeface="B Titr" panose="00000700000000000000" pitchFamily="2" charset="-78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a-IR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a-IR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keivanipchihagh@gmail.com </a:t>
            </a:r>
            <a:endParaRPr sz="14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8" name="Google Shape;2166;p39">
            <a:extLst>
              <a:ext uri="{FF2B5EF4-FFF2-40B4-BE49-F238E27FC236}">
                <a16:creationId xmlns:a16="http://schemas.microsoft.com/office/drawing/2014/main" id="{1BA6BD31-2ECD-4C15-E0E3-B5927399E9C7}"/>
              </a:ext>
            </a:extLst>
          </p:cNvPr>
          <p:cNvGrpSpPr/>
          <p:nvPr/>
        </p:nvGrpSpPr>
        <p:grpSpPr>
          <a:xfrm>
            <a:off x="4275577" y="1463148"/>
            <a:ext cx="591455" cy="590639"/>
            <a:chOff x="1190625" y="238125"/>
            <a:chExt cx="5238750" cy="5231525"/>
          </a:xfrm>
        </p:grpSpPr>
        <p:sp>
          <p:nvSpPr>
            <p:cNvPr id="19" name="Google Shape;2167;p39">
              <a:extLst>
                <a:ext uri="{FF2B5EF4-FFF2-40B4-BE49-F238E27FC236}">
                  <a16:creationId xmlns:a16="http://schemas.microsoft.com/office/drawing/2014/main" id="{FDAF7155-5AD3-8E00-A26B-A538D1688E8A}"/>
                </a:ext>
              </a:extLst>
            </p:cNvPr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" name="Google Shape;2168;p39">
              <a:extLst>
                <a:ext uri="{FF2B5EF4-FFF2-40B4-BE49-F238E27FC236}">
                  <a16:creationId xmlns:a16="http://schemas.microsoft.com/office/drawing/2014/main" id="{96CB53A2-4463-FA2D-E10E-F3CC95CCC3F5}"/>
                </a:ext>
              </a:extLst>
            </p:cNvPr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" name="Google Shape;2169;p39">
              <a:extLst>
                <a:ext uri="{FF2B5EF4-FFF2-40B4-BE49-F238E27FC236}">
                  <a16:creationId xmlns:a16="http://schemas.microsoft.com/office/drawing/2014/main" id="{CE3CF260-6220-BFCC-625F-463A195E7321}"/>
                </a:ext>
              </a:extLst>
            </p:cNvPr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" name="Google Shape;2170;p39">
              <a:extLst>
                <a:ext uri="{FF2B5EF4-FFF2-40B4-BE49-F238E27FC236}">
                  <a16:creationId xmlns:a16="http://schemas.microsoft.com/office/drawing/2014/main" id="{4FC308BF-6006-D735-F24C-B9921F3C735D}"/>
                </a:ext>
              </a:extLst>
            </p:cNvPr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" name="Google Shape;2171;p39">
              <a:extLst>
                <a:ext uri="{FF2B5EF4-FFF2-40B4-BE49-F238E27FC236}">
                  <a16:creationId xmlns:a16="http://schemas.microsoft.com/office/drawing/2014/main" id="{EC056F0B-C44B-392B-F359-059C705D7D11}"/>
                </a:ext>
              </a:extLst>
            </p:cNvPr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" name="Google Shape;2172;p39">
              <a:extLst>
                <a:ext uri="{FF2B5EF4-FFF2-40B4-BE49-F238E27FC236}">
                  <a16:creationId xmlns:a16="http://schemas.microsoft.com/office/drawing/2014/main" id="{15B59432-18E2-4410-9E3A-BD46A8BCA7B3}"/>
                </a:ext>
              </a:extLst>
            </p:cNvPr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" name="Google Shape;2173;p39">
              <a:extLst>
                <a:ext uri="{FF2B5EF4-FFF2-40B4-BE49-F238E27FC236}">
                  <a16:creationId xmlns:a16="http://schemas.microsoft.com/office/drawing/2014/main" id="{CC60EA36-B081-9B6F-8B5E-80D1A098BF41}"/>
                </a:ext>
              </a:extLst>
            </p:cNvPr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" name="Google Shape;2174;p39">
              <a:extLst>
                <a:ext uri="{FF2B5EF4-FFF2-40B4-BE49-F238E27FC236}">
                  <a16:creationId xmlns:a16="http://schemas.microsoft.com/office/drawing/2014/main" id="{6D1A0E82-CF33-11D7-D9E4-2BAAA1F2FB4F}"/>
                </a:ext>
              </a:extLst>
            </p:cNvPr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" name="Google Shape;2175;p39">
              <a:extLst>
                <a:ext uri="{FF2B5EF4-FFF2-40B4-BE49-F238E27FC236}">
                  <a16:creationId xmlns:a16="http://schemas.microsoft.com/office/drawing/2014/main" id="{8B207389-BD94-69AE-6F0C-088050F19B4B}"/>
                </a:ext>
              </a:extLst>
            </p:cNvPr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8" name="Google Shape;2176;p39">
              <a:extLst>
                <a:ext uri="{FF2B5EF4-FFF2-40B4-BE49-F238E27FC236}">
                  <a16:creationId xmlns:a16="http://schemas.microsoft.com/office/drawing/2014/main" id="{1F3C4014-CD98-621B-A587-240C6F031B3A}"/>
                </a:ext>
              </a:extLst>
            </p:cNvPr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4B687A4-4AED-A0EB-71B3-0C343239D774}"/>
              </a:ext>
            </a:extLst>
          </p:cNvPr>
          <p:cNvSpPr/>
          <p:nvPr/>
        </p:nvSpPr>
        <p:spPr>
          <a:xfrm>
            <a:off x="2446808" y="3586656"/>
            <a:ext cx="4155791" cy="840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4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3917;p37">
            <a:extLst>
              <a:ext uri="{FF2B5EF4-FFF2-40B4-BE49-F238E27FC236}">
                <a16:creationId xmlns:a16="http://schemas.microsoft.com/office/drawing/2014/main" id="{12FB0874-592D-8C85-3DAB-30CB39726D8A}"/>
              </a:ext>
            </a:extLst>
          </p:cNvPr>
          <p:cNvSpPr txBox="1"/>
          <p:nvPr/>
        </p:nvSpPr>
        <p:spPr>
          <a:xfrm>
            <a:off x="299172" y="2056366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1000"/>
              </a:spcBef>
              <a:spcAft>
                <a:spcPts val="1000"/>
              </a:spcAft>
              <a:buNone/>
            </a:pPr>
            <a:r>
              <a:rPr lang="fa-IR" sz="1100" dirty="0"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</a:t>
            </a:r>
          </a:p>
        </p:txBody>
      </p:sp>
      <p:sp>
        <p:nvSpPr>
          <p:cNvPr id="8" name="Google Shape;3781;p37">
            <a:extLst>
              <a:ext uri="{FF2B5EF4-FFF2-40B4-BE49-F238E27FC236}">
                <a16:creationId xmlns:a16="http://schemas.microsoft.com/office/drawing/2014/main" id="{BF96F422-94C0-0E23-BBF9-6E68D4BEB653}"/>
              </a:ext>
            </a:extLst>
          </p:cNvPr>
          <p:cNvSpPr/>
          <p:nvPr/>
        </p:nvSpPr>
        <p:spPr>
          <a:xfrm>
            <a:off x="668700" y="1239325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3782;p37">
            <a:extLst>
              <a:ext uri="{FF2B5EF4-FFF2-40B4-BE49-F238E27FC236}">
                <a16:creationId xmlns:a16="http://schemas.microsoft.com/office/drawing/2014/main" id="{61E85196-02A3-10A2-20D6-C3A06EEC2AD1}"/>
              </a:ext>
            </a:extLst>
          </p:cNvPr>
          <p:cNvGrpSpPr/>
          <p:nvPr/>
        </p:nvGrpSpPr>
        <p:grpSpPr>
          <a:xfrm>
            <a:off x="3133016" y="1246033"/>
            <a:ext cx="913455" cy="711016"/>
            <a:chOff x="3133016" y="1246033"/>
            <a:chExt cx="913455" cy="711016"/>
          </a:xfrm>
        </p:grpSpPr>
        <p:sp>
          <p:nvSpPr>
            <p:cNvPr id="13" name="Google Shape;3786;p37">
              <a:extLst>
                <a:ext uri="{FF2B5EF4-FFF2-40B4-BE49-F238E27FC236}">
                  <a16:creationId xmlns:a16="http://schemas.microsoft.com/office/drawing/2014/main" id="{AF9A31C2-B2C8-AEFC-89F0-D4C744090CD2}"/>
                </a:ext>
              </a:extLst>
            </p:cNvPr>
            <p:cNvSpPr/>
            <p:nvPr/>
          </p:nvSpPr>
          <p:spPr>
            <a:xfrm>
              <a:off x="3808766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87;p37">
              <a:extLst>
                <a:ext uri="{FF2B5EF4-FFF2-40B4-BE49-F238E27FC236}">
                  <a16:creationId xmlns:a16="http://schemas.microsoft.com/office/drawing/2014/main" id="{79239806-B1E7-23A4-59C6-831EAC24AEEB}"/>
                </a:ext>
              </a:extLst>
            </p:cNvPr>
            <p:cNvSpPr/>
            <p:nvPr/>
          </p:nvSpPr>
          <p:spPr>
            <a:xfrm>
              <a:off x="3818847" y="1538084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88;p37">
              <a:extLst>
                <a:ext uri="{FF2B5EF4-FFF2-40B4-BE49-F238E27FC236}">
                  <a16:creationId xmlns:a16="http://schemas.microsoft.com/office/drawing/2014/main" id="{4550D5F4-D1D7-509E-6DAC-31B76AB828A4}"/>
                </a:ext>
              </a:extLst>
            </p:cNvPr>
            <p:cNvSpPr/>
            <p:nvPr/>
          </p:nvSpPr>
          <p:spPr>
            <a:xfrm>
              <a:off x="3793661" y="1667987"/>
              <a:ext cx="252810" cy="16154"/>
            </a:xfrm>
            <a:custGeom>
              <a:avLst/>
              <a:gdLst/>
              <a:ahLst/>
              <a:cxnLst/>
              <a:rect l="l" t="t" r="r" b="b"/>
              <a:pathLst>
                <a:path w="7950" h="508" extrusionOk="0">
                  <a:moveTo>
                    <a:pt x="0" y="1"/>
                  </a:moveTo>
                  <a:cubicBezTo>
                    <a:pt x="0" y="286"/>
                    <a:pt x="222" y="507"/>
                    <a:pt x="507" y="507"/>
                  </a:cubicBezTo>
                  <a:lnTo>
                    <a:pt x="7474" y="507"/>
                  </a:lnTo>
                  <a:cubicBezTo>
                    <a:pt x="7728" y="507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89;p37">
              <a:extLst>
                <a:ext uri="{FF2B5EF4-FFF2-40B4-BE49-F238E27FC236}">
                  <a16:creationId xmlns:a16="http://schemas.microsoft.com/office/drawing/2014/main" id="{F6A408C0-B679-EA87-7F9F-F435C03D6720}"/>
                </a:ext>
              </a:extLst>
            </p:cNvPr>
            <p:cNvSpPr/>
            <p:nvPr/>
          </p:nvSpPr>
          <p:spPr>
            <a:xfrm>
              <a:off x="3892368" y="1669005"/>
              <a:ext cx="51389" cy="4070"/>
            </a:xfrm>
            <a:custGeom>
              <a:avLst/>
              <a:gdLst/>
              <a:ahLst/>
              <a:cxnLst/>
              <a:rect l="l" t="t" r="r" b="b"/>
              <a:pathLst>
                <a:path w="1616" h="128" extrusionOk="0">
                  <a:moveTo>
                    <a:pt x="0" y="0"/>
                  </a:moveTo>
                  <a:cubicBezTo>
                    <a:pt x="0" y="64"/>
                    <a:pt x="63" y="127"/>
                    <a:pt x="127" y="127"/>
                  </a:cubicBezTo>
                  <a:lnTo>
                    <a:pt x="1488" y="127"/>
                  </a:lnTo>
                  <a:cubicBezTo>
                    <a:pt x="1552" y="127"/>
                    <a:pt x="1615" y="64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90;p37">
              <a:extLst>
                <a:ext uri="{FF2B5EF4-FFF2-40B4-BE49-F238E27FC236}">
                  <a16:creationId xmlns:a16="http://schemas.microsoft.com/office/drawing/2014/main" id="{3A434C76-98CF-85ED-5651-24691B2AB83E}"/>
                </a:ext>
              </a:extLst>
            </p:cNvPr>
            <p:cNvSpPr/>
            <p:nvPr/>
          </p:nvSpPr>
          <p:spPr>
            <a:xfrm>
              <a:off x="3147104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lnTo>
                    <a:pt x="1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91;p37">
              <a:extLst>
                <a:ext uri="{FF2B5EF4-FFF2-40B4-BE49-F238E27FC236}">
                  <a16:creationId xmlns:a16="http://schemas.microsoft.com/office/drawing/2014/main" id="{B33634D5-4A4C-FEBC-54F0-2AA89912E517}"/>
                </a:ext>
              </a:extLst>
            </p:cNvPr>
            <p:cNvSpPr/>
            <p:nvPr/>
          </p:nvSpPr>
          <p:spPr>
            <a:xfrm>
              <a:off x="3157184" y="1538084"/>
              <a:ext cx="206477" cy="122875"/>
            </a:xfrm>
            <a:custGeom>
              <a:avLst/>
              <a:gdLst/>
              <a:ahLst/>
              <a:cxnLst/>
              <a:rect l="l" t="t" r="r" b="b"/>
              <a:pathLst>
                <a:path w="6493" h="3864" extrusionOk="0">
                  <a:moveTo>
                    <a:pt x="1" y="0"/>
                  </a:moveTo>
                  <a:lnTo>
                    <a:pt x="1" y="3864"/>
                  </a:lnTo>
                  <a:lnTo>
                    <a:pt x="6493" y="3864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92;p37">
              <a:extLst>
                <a:ext uri="{FF2B5EF4-FFF2-40B4-BE49-F238E27FC236}">
                  <a16:creationId xmlns:a16="http://schemas.microsoft.com/office/drawing/2014/main" id="{8706DB8B-3224-46A5-A579-F8D1DD9956C6}"/>
                </a:ext>
              </a:extLst>
            </p:cNvPr>
            <p:cNvSpPr/>
            <p:nvPr/>
          </p:nvSpPr>
          <p:spPr>
            <a:xfrm>
              <a:off x="3133016" y="1667987"/>
              <a:ext cx="251792" cy="16154"/>
            </a:xfrm>
            <a:custGeom>
              <a:avLst/>
              <a:gdLst/>
              <a:ahLst/>
              <a:cxnLst/>
              <a:rect l="l" t="t" r="r" b="b"/>
              <a:pathLst>
                <a:path w="7918" h="508" extrusionOk="0">
                  <a:moveTo>
                    <a:pt x="1" y="1"/>
                  </a:moveTo>
                  <a:cubicBezTo>
                    <a:pt x="1" y="286"/>
                    <a:pt x="191" y="507"/>
                    <a:pt x="476" y="507"/>
                  </a:cubicBezTo>
                  <a:lnTo>
                    <a:pt x="7443" y="507"/>
                  </a:lnTo>
                  <a:cubicBezTo>
                    <a:pt x="7728" y="507"/>
                    <a:pt x="7918" y="286"/>
                    <a:pt x="791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93;p37">
              <a:extLst>
                <a:ext uri="{FF2B5EF4-FFF2-40B4-BE49-F238E27FC236}">
                  <a16:creationId xmlns:a16="http://schemas.microsoft.com/office/drawing/2014/main" id="{B87BB393-097A-65A5-BDB4-A4D3C9BC517A}"/>
                </a:ext>
              </a:extLst>
            </p:cNvPr>
            <p:cNvSpPr/>
            <p:nvPr/>
          </p:nvSpPr>
          <p:spPr>
            <a:xfrm>
              <a:off x="3231723" y="1669005"/>
              <a:ext cx="50371" cy="4070"/>
            </a:xfrm>
            <a:custGeom>
              <a:avLst/>
              <a:gdLst/>
              <a:ahLst/>
              <a:cxnLst/>
              <a:rect l="l" t="t" r="r" b="b"/>
              <a:pathLst>
                <a:path w="1584" h="128" extrusionOk="0">
                  <a:moveTo>
                    <a:pt x="0" y="0"/>
                  </a:moveTo>
                  <a:cubicBezTo>
                    <a:pt x="0" y="64"/>
                    <a:pt x="32" y="127"/>
                    <a:pt x="127" y="127"/>
                  </a:cubicBezTo>
                  <a:lnTo>
                    <a:pt x="1457" y="127"/>
                  </a:lnTo>
                  <a:cubicBezTo>
                    <a:pt x="1520" y="127"/>
                    <a:pt x="1584" y="64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94;p37">
              <a:extLst>
                <a:ext uri="{FF2B5EF4-FFF2-40B4-BE49-F238E27FC236}">
                  <a16:creationId xmlns:a16="http://schemas.microsoft.com/office/drawing/2014/main" id="{FA6E5E07-CE36-BBF6-3BBC-C2C8D4810903}"/>
                </a:ext>
              </a:extLst>
            </p:cNvPr>
            <p:cNvSpPr/>
            <p:nvPr/>
          </p:nvSpPr>
          <p:spPr>
            <a:xfrm>
              <a:off x="3464340" y="1246033"/>
              <a:ext cx="227624" cy="142019"/>
            </a:xfrm>
            <a:custGeom>
              <a:avLst/>
              <a:gdLst/>
              <a:ahLst/>
              <a:cxnLst/>
              <a:rect l="l" t="t" r="r" b="b"/>
              <a:pathLst>
                <a:path w="7158" h="4466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466"/>
                  </a:lnTo>
                  <a:lnTo>
                    <a:pt x="7158" y="4466"/>
                  </a:lnTo>
                  <a:lnTo>
                    <a:pt x="7158" y="190"/>
                  </a:lnTo>
                  <a:cubicBezTo>
                    <a:pt x="7158" y="95"/>
                    <a:pt x="7063" y="0"/>
                    <a:pt x="69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95;p37">
              <a:extLst>
                <a:ext uri="{FF2B5EF4-FFF2-40B4-BE49-F238E27FC236}">
                  <a16:creationId xmlns:a16="http://schemas.microsoft.com/office/drawing/2014/main" id="{DD09D5D2-49D9-3F89-143B-3FAF4C6EA79F}"/>
                </a:ext>
              </a:extLst>
            </p:cNvPr>
            <p:cNvSpPr/>
            <p:nvPr/>
          </p:nvSpPr>
          <p:spPr>
            <a:xfrm>
              <a:off x="3475439" y="1256113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96;p37">
              <a:extLst>
                <a:ext uri="{FF2B5EF4-FFF2-40B4-BE49-F238E27FC236}">
                  <a16:creationId xmlns:a16="http://schemas.microsoft.com/office/drawing/2014/main" id="{D024D317-8EF8-EDF9-75BC-0CAF01F552AA}"/>
                </a:ext>
              </a:extLst>
            </p:cNvPr>
            <p:cNvSpPr/>
            <p:nvPr/>
          </p:nvSpPr>
          <p:spPr>
            <a:xfrm>
              <a:off x="3450253" y="1387034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0"/>
                  </a:moveTo>
                  <a:cubicBezTo>
                    <a:pt x="0" y="253"/>
                    <a:pt x="222" y="475"/>
                    <a:pt x="475" y="475"/>
                  </a:cubicBezTo>
                  <a:lnTo>
                    <a:pt x="7474" y="475"/>
                  </a:lnTo>
                  <a:cubicBezTo>
                    <a:pt x="7728" y="475"/>
                    <a:pt x="7949" y="285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97;p37">
              <a:extLst>
                <a:ext uri="{FF2B5EF4-FFF2-40B4-BE49-F238E27FC236}">
                  <a16:creationId xmlns:a16="http://schemas.microsoft.com/office/drawing/2014/main" id="{4D0F49CE-2CCC-08E3-4C4B-C35FB9CAF3F2}"/>
                </a:ext>
              </a:extLst>
            </p:cNvPr>
            <p:cNvSpPr/>
            <p:nvPr/>
          </p:nvSpPr>
          <p:spPr>
            <a:xfrm>
              <a:off x="3548928" y="1387034"/>
              <a:ext cx="50403" cy="4039"/>
            </a:xfrm>
            <a:custGeom>
              <a:avLst/>
              <a:gdLst/>
              <a:ahLst/>
              <a:cxnLst/>
              <a:rect l="l" t="t" r="r" b="b"/>
              <a:pathLst>
                <a:path w="1585" h="127" extrusionOk="0">
                  <a:moveTo>
                    <a:pt x="1" y="0"/>
                  </a:moveTo>
                  <a:cubicBezTo>
                    <a:pt x="1" y="63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63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98;p37">
              <a:extLst>
                <a:ext uri="{FF2B5EF4-FFF2-40B4-BE49-F238E27FC236}">
                  <a16:creationId xmlns:a16="http://schemas.microsoft.com/office/drawing/2014/main" id="{6DD2C40A-725A-D69C-88AF-789C87DF1514}"/>
                </a:ext>
              </a:extLst>
            </p:cNvPr>
            <p:cNvSpPr/>
            <p:nvPr/>
          </p:nvSpPr>
          <p:spPr>
            <a:xfrm>
              <a:off x="3464340" y="1800911"/>
              <a:ext cx="227624" cy="143036"/>
            </a:xfrm>
            <a:custGeom>
              <a:avLst/>
              <a:gdLst/>
              <a:ahLst/>
              <a:cxnLst/>
              <a:rect l="l" t="t" r="r" b="b"/>
              <a:pathLst>
                <a:path w="7158" h="4498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498"/>
                  </a:lnTo>
                  <a:lnTo>
                    <a:pt x="7158" y="4498"/>
                  </a:lnTo>
                  <a:lnTo>
                    <a:pt x="7158" y="191"/>
                  </a:lnTo>
                  <a:cubicBezTo>
                    <a:pt x="7158" y="96"/>
                    <a:pt x="7063" y="1"/>
                    <a:pt x="69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99;p37">
              <a:extLst>
                <a:ext uri="{FF2B5EF4-FFF2-40B4-BE49-F238E27FC236}">
                  <a16:creationId xmlns:a16="http://schemas.microsoft.com/office/drawing/2014/main" id="{972EEDF2-434A-600F-0D65-3E9F500E341E}"/>
                </a:ext>
              </a:extLst>
            </p:cNvPr>
            <p:cNvSpPr/>
            <p:nvPr/>
          </p:nvSpPr>
          <p:spPr>
            <a:xfrm>
              <a:off x="3475439" y="1810992"/>
              <a:ext cx="205460" cy="123893"/>
            </a:xfrm>
            <a:custGeom>
              <a:avLst/>
              <a:gdLst/>
              <a:ahLst/>
              <a:cxnLst/>
              <a:rect l="l" t="t" r="r" b="b"/>
              <a:pathLst>
                <a:path w="6461" h="3896" extrusionOk="0">
                  <a:moveTo>
                    <a:pt x="0" y="1"/>
                  </a:moveTo>
                  <a:lnTo>
                    <a:pt x="0" y="3896"/>
                  </a:lnTo>
                  <a:lnTo>
                    <a:pt x="6461" y="3896"/>
                  </a:lnTo>
                  <a:lnTo>
                    <a:pt x="6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00;p37">
              <a:extLst>
                <a:ext uri="{FF2B5EF4-FFF2-40B4-BE49-F238E27FC236}">
                  <a16:creationId xmlns:a16="http://schemas.microsoft.com/office/drawing/2014/main" id="{10DAB8E8-2635-1BA5-EBEF-AA1FA37EF529}"/>
                </a:ext>
              </a:extLst>
            </p:cNvPr>
            <p:cNvSpPr/>
            <p:nvPr/>
          </p:nvSpPr>
          <p:spPr>
            <a:xfrm>
              <a:off x="3450253" y="1941912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1"/>
                  </a:moveTo>
                  <a:cubicBezTo>
                    <a:pt x="0" y="286"/>
                    <a:pt x="222" y="476"/>
                    <a:pt x="475" y="476"/>
                  </a:cubicBezTo>
                  <a:lnTo>
                    <a:pt x="7474" y="476"/>
                  </a:lnTo>
                  <a:cubicBezTo>
                    <a:pt x="7728" y="476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01;p37">
              <a:extLst>
                <a:ext uri="{FF2B5EF4-FFF2-40B4-BE49-F238E27FC236}">
                  <a16:creationId xmlns:a16="http://schemas.microsoft.com/office/drawing/2014/main" id="{3DA55E5F-E6FE-838F-0C7E-473836CF64B4}"/>
                </a:ext>
              </a:extLst>
            </p:cNvPr>
            <p:cNvSpPr/>
            <p:nvPr/>
          </p:nvSpPr>
          <p:spPr>
            <a:xfrm>
              <a:off x="3548928" y="1941912"/>
              <a:ext cx="50403" cy="4070"/>
            </a:xfrm>
            <a:custGeom>
              <a:avLst/>
              <a:gdLst/>
              <a:ahLst/>
              <a:cxnLst/>
              <a:rect l="l" t="t" r="r" b="b"/>
              <a:pathLst>
                <a:path w="1585" h="128" extrusionOk="0">
                  <a:moveTo>
                    <a:pt x="1" y="1"/>
                  </a:moveTo>
                  <a:cubicBezTo>
                    <a:pt x="1" y="96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96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02;p37">
              <a:extLst>
                <a:ext uri="{FF2B5EF4-FFF2-40B4-BE49-F238E27FC236}">
                  <a16:creationId xmlns:a16="http://schemas.microsoft.com/office/drawing/2014/main" id="{EBCBC2D8-1F5C-FB6E-40D9-D89621751E9D}"/>
                </a:ext>
              </a:extLst>
            </p:cNvPr>
            <p:cNvSpPr/>
            <p:nvPr/>
          </p:nvSpPr>
          <p:spPr>
            <a:xfrm>
              <a:off x="3515697" y="1424272"/>
              <a:ext cx="121889" cy="68529"/>
            </a:xfrm>
            <a:custGeom>
              <a:avLst/>
              <a:gdLst/>
              <a:ahLst/>
              <a:cxnLst/>
              <a:rect l="l" t="t" r="r" b="b"/>
              <a:pathLst>
                <a:path w="3833" h="2155" extrusionOk="0">
                  <a:moveTo>
                    <a:pt x="1901" y="1"/>
                  </a:moveTo>
                  <a:cubicBezTo>
                    <a:pt x="1173" y="1"/>
                    <a:pt x="476" y="318"/>
                    <a:pt x="1" y="856"/>
                  </a:cubicBezTo>
                  <a:lnTo>
                    <a:pt x="254" y="1109"/>
                  </a:lnTo>
                  <a:cubicBezTo>
                    <a:pt x="666" y="634"/>
                    <a:pt x="1268" y="381"/>
                    <a:pt x="1901" y="381"/>
                  </a:cubicBezTo>
                  <a:cubicBezTo>
                    <a:pt x="2534" y="381"/>
                    <a:pt x="3136" y="634"/>
                    <a:pt x="3548" y="1109"/>
                  </a:cubicBezTo>
                  <a:lnTo>
                    <a:pt x="3833" y="856"/>
                  </a:lnTo>
                  <a:cubicBezTo>
                    <a:pt x="3326" y="318"/>
                    <a:pt x="2629" y="1"/>
                    <a:pt x="1901" y="1"/>
                  </a:cubicBezTo>
                  <a:close/>
                  <a:moveTo>
                    <a:pt x="1901" y="761"/>
                  </a:moveTo>
                  <a:cubicBezTo>
                    <a:pt x="1394" y="761"/>
                    <a:pt x="888" y="983"/>
                    <a:pt x="507" y="1394"/>
                  </a:cubicBezTo>
                  <a:lnTo>
                    <a:pt x="793" y="1648"/>
                  </a:lnTo>
                  <a:cubicBezTo>
                    <a:pt x="1078" y="1331"/>
                    <a:pt x="1489" y="1141"/>
                    <a:pt x="1901" y="1141"/>
                  </a:cubicBezTo>
                  <a:cubicBezTo>
                    <a:pt x="2344" y="1141"/>
                    <a:pt x="2756" y="1331"/>
                    <a:pt x="3009" y="1648"/>
                  </a:cubicBezTo>
                  <a:lnTo>
                    <a:pt x="3294" y="1394"/>
                  </a:lnTo>
                  <a:cubicBezTo>
                    <a:pt x="2946" y="983"/>
                    <a:pt x="2439" y="761"/>
                    <a:pt x="1901" y="761"/>
                  </a:cubicBezTo>
                  <a:close/>
                  <a:moveTo>
                    <a:pt x="1901" y="1521"/>
                  </a:moveTo>
                  <a:cubicBezTo>
                    <a:pt x="1584" y="1521"/>
                    <a:pt x="1268" y="1648"/>
                    <a:pt x="1046" y="1933"/>
                  </a:cubicBezTo>
                  <a:lnTo>
                    <a:pt x="1331" y="2154"/>
                  </a:lnTo>
                  <a:cubicBezTo>
                    <a:pt x="1473" y="1980"/>
                    <a:pt x="1695" y="1893"/>
                    <a:pt x="1917" y="1893"/>
                  </a:cubicBezTo>
                  <a:cubicBezTo>
                    <a:pt x="2138" y="1893"/>
                    <a:pt x="2360" y="1980"/>
                    <a:pt x="2503" y="2154"/>
                  </a:cubicBezTo>
                  <a:lnTo>
                    <a:pt x="2788" y="1933"/>
                  </a:lnTo>
                  <a:cubicBezTo>
                    <a:pt x="2566" y="1648"/>
                    <a:pt x="2249" y="1521"/>
                    <a:pt x="1901" y="152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03;p37">
              <a:extLst>
                <a:ext uri="{FF2B5EF4-FFF2-40B4-BE49-F238E27FC236}">
                  <a16:creationId xmlns:a16="http://schemas.microsoft.com/office/drawing/2014/main" id="{7248C73C-FD2C-974A-2D62-31848AFA64B3}"/>
                </a:ext>
              </a:extLst>
            </p:cNvPr>
            <p:cNvSpPr/>
            <p:nvPr/>
          </p:nvSpPr>
          <p:spPr>
            <a:xfrm>
              <a:off x="3515697" y="1726404"/>
              <a:ext cx="121889" cy="68497"/>
            </a:xfrm>
            <a:custGeom>
              <a:avLst/>
              <a:gdLst/>
              <a:ahLst/>
              <a:cxnLst/>
              <a:rect l="l" t="t" r="r" b="b"/>
              <a:pathLst>
                <a:path w="3833" h="2154" extrusionOk="0">
                  <a:moveTo>
                    <a:pt x="1331" y="0"/>
                  </a:moveTo>
                  <a:lnTo>
                    <a:pt x="1046" y="254"/>
                  </a:lnTo>
                  <a:cubicBezTo>
                    <a:pt x="1268" y="507"/>
                    <a:pt x="1584" y="666"/>
                    <a:pt x="1901" y="666"/>
                  </a:cubicBezTo>
                  <a:cubicBezTo>
                    <a:pt x="2249" y="666"/>
                    <a:pt x="2566" y="507"/>
                    <a:pt x="2788" y="254"/>
                  </a:cubicBezTo>
                  <a:lnTo>
                    <a:pt x="2471" y="0"/>
                  </a:lnTo>
                  <a:cubicBezTo>
                    <a:pt x="2328" y="175"/>
                    <a:pt x="2115" y="262"/>
                    <a:pt x="1901" y="262"/>
                  </a:cubicBezTo>
                  <a:cubicBezTo>
                    <a:pt x="1687" y="262"/>
                    <a:pt x="1473" y="175"/>
                    <a:pt x="1331" y="0"/>
                  </a:cubicBezTo>
                  <a:close/>
                  <a:moveTo>
                    <a:pt x="793" y="539"/>
                  </a:moveTo>
                  <a:lnTo>
                    <a:pt x="507" y="792"/>
                  </a:lnTo>
                  <a:cubicBezTo>
                    <a:pt x="888" y="1172"/>
                    <a:pt x="1394" y="1394"/>
                    <a:pt x="1901" y="1394"/>
                  </a:cubicBezTo>
                  <a:cubicBezTo>
                    <a:pt x="2439" y="1394"/>
                    <a:pt x="2946" y="1172"/>
                    <a:pt x="3294" y="792"/>
                  </a:cubicBezTo>
                  <a:lnTo>
                    <a:pt x="3041" y="539"/>
                  </a:lnTo>
                  <a:cubicBezTo>
                    <a:pt x="2724" y="856"/>
                    <a:pt x="2344" y="1014"/>
                    <a:pt x="1901" y="1014"/>
                  </a:cubicBezTo>
                  <a:cubicBezTo>
                    <a:pt x="1489" y="1014"/>
                    <a:pt x="1078" y="856"/>
                    <a:pt x="793" y="539"/>
                  </a:cubicBezTo>
                  <a:close/>
                  <a:moveTo>
                    <a:pt x="254" y="1077"/>
                  </a:moveTo>
                  <a:lnTo>
                    <a:pt x="1" y="1331"/>
                  </a:lnTo>
                  <a:cubicBezTo>
                    <a:pt x="476" y="1837"/>
                    <a:pt x="1173" y="2154"/>
                    <a:pt x="1901" y="2154"/>
                  </a:cubicBezTo>
                  <a:cubicBezTo>
                    <a:pt x="2629" y="2154"/>
                    <a:pt x="3326" y="1837"/>
                    <a:pt x="3833" y="1331"/>
                  </a:cubicBezTo>
                  <a:lnTo>
                    <a:pt x="3548" y="1077"/>
                  </a:lnTo>
                  <a:cubicBezTo>
                    <a:pt x="3136" y="1521"/>
                    <a:pt x="2534" y="1774"/>
                    <a:pt x="1901" y="1774"/>
                  </a:cubicBezTo>
                  <a:cubicBezTo>
                    <a:pt x="1268" y="1774"/>
                    <a:pt x="698" y="1521"/>
                    <a:pt x="254" y="1077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04;p37">
              <a:extLst>
                <a:ext uri="{FF2B5EF4-FFF2-40B4-BE49-F238E27FC236}">
                  <a16:creationId xmlns:a16="http://schemas.microsoft.com/office/drawing/2014/main" id="{1A58E45C-6D3B-B141-8606-A1F13B7DAA51}"/>
                </a:ext>
              </a:extLst>
            </p:cNvPr>
            <p:cNvSpPr/>
            <p:nvPr/>
          </p:nvSpPr>
          <p:spPr>
            <a:xfrm>
              <a:off x="3692951" y="1548165"/>
              <a:ext cx="68529" cy="122875"/>
            </a:xfrm>
            <a:custGeom>
              <a:avLst/>
              <a:gdLst/>
              <a:ahLst/>
              <a:cxnLst/>
              <a:rect l="l" t="t" r="r" b="b"/>
              <a:pathLst>
                <a:path w="2155" h="3864" extrusionOk="0">
                  <a:moveTo>
                    <a:pt x="254" y="1077"/>
                  </a:moveTo>
                  <a:lnTo>
                    <a:pt x="1" y="1362"/>
                  </a:lnTo>
                  <a:cubicBezTo>
                    <a:pt x="349" y="1647"/>
                    <a:pt x="349" y="2217"/>
                    <a:pt x="1" y="2502"/>
                  </a:cubicBezTo>
                  <a:lnTo>
                    <a:pt x="254" y="2819"/>
                  </a:lnTo>
                  <a:cubicBezTo>
                    <a:pt x="507" y="2597"/>
                    <a:pt x="666" y="2280"/>
                    <a:pt x="666" y="1932"/>
                  </a:cubicBezTo>
                  <a:cubicBezTo>
                    <a:pt x="666" y="1615"/>
                    <a:pt x="507" y="1299"/>
                    <a:pt x="254" y="1077"/>
                  </a:cubicBezTo>
                  <a:close/>
                  <a:moveTo>
                    <a:pt x="792" y="538"/>
                  </a:moveTo>
                  <a:lnTo>
                    <a:pt x="539" y="823"/>
                  </a:lnTo>
                  <a:cubicBezTo>
                    <a:pt x="856" y="1109"/>
                    <a:pt x="1046" y="1520"/>
                    <a:pt x="1046" y="1932"/>
                  </a:cubicBezTo>
                  <a:cubicBezTo>
                    <a:pt x="1046" y="2375"/>
                    <a:pt x="856" y="2755"/>
                    <a:pt x="539" y="3040"/>
                  </a:cubicBezTo>
                  <a:lnTo>
                    <a:pt x="792" y="3325"/>
                  </a:lnTo>
                  <a:cubicBezTo>
                    <a:pt x="1172" y="2977"/>
                    <a:pt x="1394" y="2470"/>
                    <a:pt x="1394" y="1932"/>
                  </a:cubicBezTo>
                  <a:cubicBezTo>
                    <a:pt x="1394" y="1394"/>
                    <a:pt x="1172" y="887"/>
                    <a:pt x="792" y="538"/>
                  </a:cubicBezTo>
                  <a:close/>
                  <a:moveTo>
                    <a:pt x="1331" y="0"/>
                  </a:moveTo>
                  <a:lnTo>
                    <a:pt x="1077" y="285"/>
                  </a:lnTo>
                  <a:cubicBezTo>
                    <a:pt x="1521" y="697"/>
                    <a:pt x="1774" y="1299"/>
                    <a:pt x="1774" y="1932"/>
                  </a:cubicBezTo>
                  <a:cubicBezTo>
                    <a:pt x="1774" y="2565"/>
                    <a:pt x="1521" y="3167"/>
                    <a:pt x="1077" y="3579"/>
                  </a:cubicBezTo>
                  <a:lnTo>
                    <a:pt x="1331" y="3864"/>
                  </a:lnTo>
                  <a:cubicBezTo>
                    <a:pt x="1869" y="3357"/>
                    <a:pt x="2154" y="2660"/>
                    <a:pt x="2154" y="1932"/>
                  </a:cubicBezTo>
                  <a:cubicBezTo>
                    <a:pt x="2154" y="1204"/>
                    <a:pt x="1869" y="507"/>
                    <a:pt x="13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05;p37">
              <a:extLst>
                <a:ext uri="{FF2B5EF4-FFF2-40B4-BE49-F238E27FC236}">
                  <a16:creationId xmlns:a16="http://schemas.microsoft.com/office/drawing/2014/main" id="{96859B9F-FFD9-F122-28AA-74A37968AF1B}"/>
                </a:ext>
              </a:extLst>
            </p:cNvPr>
            <p:cNvSpPr/>
            <p:nvPr/>
          </p:nvSpPr>
          <p:spPr>
            <a:xfrm>
              <a:off x="3390819" y="1549150"/>
              <a:ext cx="68529" cy="121889"/>
            </a:xfrm>
            <a:custGeom>
              <a:avLst/>
              <a:gdLst/>
              <a:ahLst/>
              <a:cxnLst/>
              <a:rect l="l" t="t" r="r" b="b"/>
              <a:pathLst>
                <a:path w="2155" h="3833" extrusionOk="0">
                  <a:moveTo>
                    <a:pt x="1933" y="1046"/>
                  </a:moveTo>
                  <a:cubicBezTo>
                    <a:pt x="1679" y="1236"/>
                    <a:pt x="1521" y="1553"/>
                    <a:pt x="1521" y="1901"/>
                  </a:cubicBezTo>
                  <a:cubicBezTo>
                    <a:pt x="1521" y="2249"/>
                    <a:pt x="1648" y="2566"/>
                    <a:pt x="1933" y="2756"/>
                  </a:cubicBezTo>
                  <a:lnTo>
                    <a:pt x="2154" y="2471"/>
                  </a:lnTo>
                  <a:cubicBezTo>
                    <a:pt x="1806" y="2186"/>
                    <a:pt x="1806" y="1616"/>
                    <a:pt x="2154" y="1331"/>
                  </a:cubicBezTo>
                  <a:lnTo>
                    <a:pt x="1933" y="1046"/>
                  </a:lnTo>
                  <a:close/>
                  <a:moveTo>
                    <a:pt x="1394" y="507"/>
                  </a:moveTo>
                  <a:cubicBezTo>
                    <a:pt x="983" y="887"/>
                    <a:pt x="761" y="1394"/>
                    <a:pt x="761" y="1901"/>
                  </a:cubicBezTo>
                  <a:cubicBezTo>
                    <a:pt x="761" y="2439"/>
                    <a:pt x="983" y="2946"/>
                    <a:pt x="1394" y="3294"/>
                  </a:cubicBezTo>
                  <a:lnTo>
                    <a:pt x="1648" y="3009"/>
                  </a:lnTo>
                  <a:cubicBezTo>
                    <a:pt x="1331" y="2724"/>
                    <a:pt x="1141" y="2344"/>
                    <a:pt x="1141" y="1901"/>
                  </a:cubicBezTo>
                  <a:cubicBezTo>
                    <a:pt x="1141" y="1489"/>
                    <a:pt x="1331" y="1078"/>
                    <a:pt x="1648" y="792"/>
                  </a:cubicBezTo>
                  <a:lnTo>
                    <a:pt x="1394" y="507"/>
                  </a:lnTo>
                  <a:close/>
                  <a:moveTo>
                    <a:pt x="856" y="1"/>
                  </a:moveTo>
                  <a:cubicBezTo>
                    <a:pt x="318" y="476"/>
                    <a:pt x="1" y="1173"/>
                    <a:pt x="1" y="1901"/>
                  </a:cubicBezTo>
                  <a:cubicBezTo>
                    <a:pt x="1" y="2629"/>
                    <a:pt x="318" y="3326"/>
                    <a:pt x="856" y="3833"/>
                  </a:cubicBezTo>
                  <a:lnTo>
                    <a:pt x="1109" y="3548"/>
                  </a:lnTo>
                  <a:cubicBezTo>
                    <a:pt x="634" y="3136"/>
                    <a:pt x="381" y="2534"/>
                    <a:pt x="381" y="1901"/>
                  </a:cubicBezTo>
                  <a:cubicBezTo>
                    <a:pt x="381" y="1268"/>
                    <a:pt x="634" y="697"/>
                    <a:pt x="1109" y="254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806;p37">
            <a:extLst>
              <a:ext uri="{FF2B5EF4-FFF2-40B4-BE49-F238E27FC236}">
                <a16:creationId xmlns:a16="http://schemas.microsoft.com/office/drawing/2014/main" id="{484634C8-38CA-92EF-A923-30E3F9BD17E9}"/>
              </a:ext>
            </a:extLst>
          </p:cNvPr>
          <p:cNvGrpSpPr/>
          <p:nvPr/>
        </p:nvGrpSpPr>
        <p:grpSpPr>
          <a:xfrm>
            <a:off x="6879375" y="1239325"/>
            <a:ext cx="810711" cy="783162"/>
            <a:chOff x="6855174" y="1186599"/>
            <a:chExt cx="859077" cy="829885"/>
          </a:xfrm>
        </p:grpSpPr>
        <p:sp>
          <p:nvSpPr>
            <p:cNvPr id="34" name="Google Shape;3807;p37">
              <a:extLst>
                <a:ext uri="{FF2B5EF4-FFF2-40B4-BE49-F238E27FC236}">
                  <a16:creationId xmlns:a16="http://schemas.microsoft.com/office/drawing/2014/main" id="{7F53BDDE-A725-F5B5-6706-889A4CEF4656}"/>
                </a:ext>
              </a:extLst>
            </p:cNvPr>
            <p:cNvSpPr/>
            <p:nvPr/>
          </p:nvSpPr>
          <p:spPr>
            <a:xfrm>
              <a:off x="6999197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DDF1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08;p37">
              <a:extLst>
                <a:ext uri="{FF2B5EF4-FFF2-40B4-BE49-F238E27FC236}">
                  <a16:creationId xmlns:a16="http://schemas.microsoft.com/office/drawing/2014/main" id="{CF790BA8-4543-28F3-FDD1-9EA59CE9748E}"/>
                </a:ext>
              </a:extLst>
            </p:cNvPr>
            <p:cNvSpPr/>
            <p:nvPr/>
          </p:nvSpPr>
          <p:spPr>
            <a:xfrm>
              <a:off x="7142201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09;p37">
              <a:extLst>
                <a:ext uri="{FF2B5EF4-FFF2-40B4-BE49-F238E27FC236}">
                  <a16:creationId xmlns:a16="http://schemas.microsoft.com/office/drawing/2014/main" id="{A8F45B68-6C22-38A0-1BC2-2388D559FCAA}"/>
                </a:ext>
              </a:extLst>
            </p:cNvPr>
            <p:cNvSpPr/>
            <p:nvPr/>
          </p:nvSpPr>
          <p:spPr>
            <a:xfrm>
              <a:off x="6999197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10;p37">
              <a:extLst>
                <a:ext uri="{FF2B5EF4-FFF2-40B4-BE49-F238E27FC236}">
                  <a16:creationId xmlns:a16="http://schemas.microsoft.com/office/drawing/2014/main" id="{9696C925-7253-CD0F-EE24-DAADF38A6083}"/>
                </a:ext>
              </a:extLst>
            </p:cNvPr>
            <p:cNvSpPr/>
            <p:nvPr/>
          </p:nvSpPr>
          <p:spPr>
            <a:xfrm>
              <a:off x="6855174" y="1436356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8994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11;p37">
              <a:extLst>
                <a:ext uri="{FF2B5EF4-FFF2-40B4-BE49-F238E27FC236}">
                  <a16:creationId xmlns:a16="http://schemas.microsoft.com/office/drawing/2014/main" id="{BFE36EA8-304E-5D3E-96AC-27CF9E85F95F}"/>
                </a:ext>
              </a:extLst>
            </p:cNvPr>
            <p:cNvSpPr/>
            <p:nvPr/>
          </p:nvSpPr>
          <p:spPr>
            <a:xfrm>
              <a:off x="6998179" y="1519958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12;p37">
              <a:extLst>
                <a:ext uri="{FF2B5EF4-FFF2-40B4-BE49-F238E27FC236}">
                  <a16:creationId xmlns:a16="http://schemas.microsoft.com/office/drawing/2014/main" id="{31263040-5D75-CBBC-67F6-9B86EC019C3F}"/>
                </a:ext>
              </a:extLst>
            </p:cNvPr>
            <p:cNvSpPr/>
            <p:nvPr/>
          </p:nvSpPr>
          <p:spPr>
            <a:xfrm>
              <a:off x="6855174" y="1519958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13;p37">
              <a:extLst>
                <a:ext uri="{FF2B5EF4-FFF2-40B4-BE49-F238E27FC236}">
                  <a16:creationId xmlns:a16="http://schemas.microsoft.com/office/drawing/2014/main" id="{93859FFC-3D8A-06BC-436F-49607B5CE007}"/>
                </a:ext>
              </a:extLst>
            </p:cNvPr>
            <p:cNvSpPr/>
            <p:nvPr/>
          </p:nvSpPr>
          <p:spPr>
            <a:xfrm>
              <a:off x="7142201" y="1437373"/>
              <a:ext cx="286041" cy="166187"/>
            </a:xfrm>
            <a:custGeom>
              <a:avLst/>
              <a:gdLst/>
              <a:ahLst/>
              <a:cxnLst/>
              <a:rect l="l" t="t" r="r" b="b"/>
              <a:pathLst>
                <a:path w="8995" h="5226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14;p37">
              <a:extLst>
                <a:ext uri="{FF2B5EF4-FFF2-40B4-BE49-F238E27FC236}">
                  <a16:creationId xmlns:a16="http://schemas.microsoft.com/office/drawing/2014/main" id="{1D0AD498-362A-F438-B333-581F77DE1F35}"/>
                </a:ext>
              </a:extLst>
            </p:cNvPr>
            <p:cNvSpPr/>
            <p:nvPr/>
          </p:nvSpPr>
          <p:spPr>
            <a:xfrm>
              <a:off x="7285206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15;p37">
              <a:extLst>
                <a:ext uri="{FF2B5EF4-FFF2-40B4-BE49-F238E27FC236}">
                  <a16:creationId xmlns:a16="http://schemas.microsoft.com/office/drawing/2014/main" id="{16791D16-B8CB-4125-303F-FC5EC9DC1BE6}"/>
                </a:ext>
              </a:extLst>
            </p:cNvPr>
            <p:cNvSpPr/>
            <p:nvPr/>
          </p:nvSpPr>
          <p:spPr>
            <a:xfrm>
              <a:off x="7142201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16;p37">
              <a:extLst>
                <a:ext uri="{FF2B5EF4-FFF2-40B4-BE49-F238E27FC236}">
                  <a16:creationId xmlns:a16="http://schemas.microsoft.com/office/drawing/2014/main" id="{4FA8671E-3693-8C43-4040-F482F597C051}"/>
                </a:ext>
              </a:extLst>
            </p:cNvPr>
            <p:cNvSpPr/>
            <p:nvPr/>
          </p:nvSpPr>
          <p:spPr>
            <a:xfrm>
              <a:off x="6997161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98" y="1"/>
                  </a:moveTo>
                  <a:lnTo>
                    <a:pt x="1" y="2598"/>
                  </a:lnTo>
                  <a:lnTo>
                    <a:pt x="4529" y="5194"/>
                  </a:lnTo>
                  <a:lnTo>
                    <a:pt x="8995" y="2598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17;p37">
              <a:extLst>
                <a:ext uri="{FF2B5EF4-FFF2-40B4-BE49-F238E27FC236}">
                  <a16:creationId xmlns:a16="http://schemas.microsoft.com/office/drawing/2014/main" id="{62918117-3FCE-ED05-7747-756266DF58E2}"/>
                </a:ext>
              </a:extLst>
            </p:cNvPr>
            <p:cNvSpPr/>
            <p:nvPr/>
          </p:nvSpPr>
          <p:spPr>
            <a:xfrm>
              <a:off x="7140166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32" y="2597"/>
                  </a:lnTo>
                  <a:lnTo>
                    <a:pt x="1" y="7886"/>
                  </a:lnTo>
                  <a:lnTo>
                    <a:pt x="4498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18;p37">
              <a:extLst>
                <a:ext uri="{FF2B5EF4-FFF2-40B4-BE49-F238E27FC236}">
                  <a16:creationId xmlns:a16="http://schemas.microsoft.com/office/drawing/2014/main" id="{1CE1741D-AF79-098A-7D00-F98C1DEED433}"/>
                </a:ext>
              </a:extLst>
            </p:cNvPr>
            <p:cNvSpPr/>
            <p:nvPr/>
          </p:nvSpPr>
          <p:spPr>
            <a:xfrm>
              <a:off x="6997161" y="1765677"/>
              <a:ext cx="144054" cy="250807"/>
            </a:xfrm>
            <a:custGeom>
              <a:avLst/>
              <a:gdLst/>
              <a:ahLst/>
              <a:cxnLst/>
              <a:rect l="l" t="t" r="r" b="b"/>
              <a:pathLst>
                <a:path w="4530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19;p37">
              <a:extLst>
                <a:ext uri="{FF2B5EF4-FFF2-40B4-BE49-F238E27FC236}">
                  <a16:creationId xmlns:a16="http://schemas.microsoft.com/office/drawing/2014/main" id="{7B7524CD-25B6-A791-90C3-75774E02EC4E}"/>
                </a:ext>
              </a:extLst>
            </p:cNvPr>
            <p:cNvSpPr/>
            <p:nvPr/>
          </p:nvSpPr>
          <p:spPr>
            <a:xfrm>
              <a:off x="7280150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66" y="1"/>
                  </a:moveTo>
                  <a:lnTo>
                    <a:pt x="1" y="2598"/>
                  </a:lnTo>
                  <a:lnTo>
                    <a:pt x="4498" y="5194"/>
                  </a:lnTo>
                  <a:lnTo>
                    <a:pt x="8995" y="2598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20;p37">
              <a:extLst>
                <a:ext uri="{FF2B5EF4-FFF2-40B4-BE49-F238E27FC236}">
                  <a16:creationId xmlns:a16="http://schemas.microsoft.com/office/drawing/2014/main" id="{4862CD2D-CAC2-7ADB-8844-3FF9EDF4FCC2}"/>
                </a:ext>
              </a:extLst>
            </p:cNvPr>
            <p:cNvSpPr/>
            <p:nvPr/>
          </p:nvSpPr>
          <p:spPr>
            <a:xfrm>
              <a:off x="7423154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1" y="2597"/>
                  </a:lnTo>
                  <a:lnTo>
                    <a:pt x="1" y="7886"/>
                  </a:lnTo>
                  <a:lnTo>
                    <a:pt x="4466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21;p37">
              <a:extLst>
                <a:ext uri="{FF2B5EF4-FFF2-40B4-BE49-F238E27FC236}">
                  <a16:creationId xmlns:a16="http://schemas.microsoft.com/office/drawing/2014/main" id="{A1BC5C44-DC18-EE70-8C2F-A1349EEA72E9}"/>
                </a:ext>
              </a:extLst>
            </p:cNvPr>
            <p:cNvSpPr/>
            <p:nvPr/>
          </p:nvSpPr>
          <p:spPr>
            <a:xfrm>
              <a:off x="7280150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498" y="7886"/>
                  </a:lnTo>
                  <a:lnTo>
                    <a:pt x="4498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22;p37">
              <a:extLst>
                <a:ext uri="{FF2B5EF4-FFF2-40B4-BE49-F238E27FC236}">
                  <a16:creationId xmlns:a16="http://schemas.microsoft.com/office/drawing/2014/main" id="{4554B789-DF80-437A-1F26-A97A5B79FD76}"/>
                </a:ext>
              </a:extLst>
            </p:cNvPr>
            <p:cNvSpPr/>
            <p:nvPr/>
          </p:nvSpPr>
          <p:spPr>
            <a:xfrm>
              <a:off x="7427193" y="1437373"/>
              <a:ext cx="287059" cy="166187"/>
            </a:xfrm>
            <a:custGeom>
              <a:avLst/>
              <a:gdLst/>
              <a:ahLst/>
              <a:cxnLst/>
              <a:rect l="l" t="t" r="r" b="b"/>
              <a:pathLst>
                <a:path w="9027" h="5226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9026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23;p37">
              <a:extLst>
                <a:ext uri="{FF2B5EF4-FFF2-40B4-BE49-F238E27FC236}">
                  <a16:creationId xmlns:a16="http://schemas.microsoft.com/office/drawing/2014/main" id="{0B9E600D-96BF-DCD6-89A8-F526407A7023}"/>
                </a:ext>
              </a:extLst>
            </p:cNvPr>
            <p:cNvSpPr/>
            <p:nvPr/>
          </p:nvSpPr>
          <p:spPr>
            <a:xfrm>
              <a:off x="7570197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4529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24;p37">
              <a:extLst>
                <a:ext uri="{FF2B5EF4-FFF2-40B4-BE49-F238E27FC236}">
                  <a16:creationId xmlns:a16="http://schemas.microsoft.com/office/drawing/2014/main" id="{422BB083-BE33-46DA-B193-9B1A1A2CB663}"/>
                </a:ext>
              </a:extLst>
            </p:cNvPr>
            <p:cNvSpPr/>
            <p:nvPr/>
          </p:nvSpPr>
          <p:spPr>
            <a:xfrm>
              <a:off x="7427193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25;p37">
              <a:extLst>
                <a:ext uri="{FF2B5EF4-FFF2-40B4-BE49-F238E27FC236}">
                  <a16:creationId xmlns:a16="http://schemas.microsoft.com/office/drawing/2014/main" id="{F286F64E-5E6E-8EB5-38FD-32513B998729}"/>
                </a:ext>
              </a:extLst>
            </p:cNvPr>
            <p:cNvSpPr/>
            <p:nvPr/>
          </p:nvSpPr>
          <p:spPr>
            <a:xfrm>
              <a:off x="7284188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598"/>
                  </a:lnTo>
                  <a:lnTo>
                    <a:pt x="4529" y="5226"/>
                  </a:lnTo>
                  <a:lnTo>
                    <a:pt x="8994" y="259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26;p37">
              <a:extLst>
                <a:ext uri="{FF2B5EF4-FFF2-40B4-BE49-F238E27FC236}">
                  <a16:creationId xmlns:a16="http://schemas.microsoft.com/office/drawing/2014/main" id="{562256D1-F74A-05DC-169B-3E1CE300761A}"/>
                </a:ext>
              </a:extLst>
            </p:cNvPr>
            <p:cNvSpPr/>
            <p:nvPr/>
          </p:nvSpPr>
          <p:spPr>
            <a:xfrm>
              <a:off x="7427193" y="1269183"/>
              <a:ext cx="143036" cy="251824"/>
            </a:xfrm>
            <a:custGeom>
              <a:avLst/>
              <a:gdLst/>
              <a:ahLst/>
              <a:cxnLst/>
              <a:rect l="l" t="t" r="r" b="b"/>
              <a:pathLst>
                <a:path w="4498" h="7919" extrusionOk="0">
                  <a:moveTo>
                    <a:pt x="4497" y="1"/>
                  </a:moveTo>
                  <a:lnTo>
                    <a:pt x="32" y="2629"/>
                  </a:lnTo>
                  <a:lnTo>
                    <a:pt x="0" y="7918"/>
                  </a:lnTo>
                  <a:lnTo>
                    <a:pt x="4497" y="5290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27;p37">
              <a:extLst>
                <a:ext uri="{FF2B5EF4-FFF2-40B4-BE49-F238E27FC236}">
                  <a16:creationId xmlns:a16="http://schemas.microsoft.com/office/drawing/2014/main" id="{52791C6B-F2CF-1A88-91D0-483DF3DD8635}"/>
                </a:ext>
              </a:extLst>
            </p:cNvPr>
            <p:cNvSpPr/>
            <p:nvPr/>
          </p:nvSpPr>
          <p:spPr>
            <a:xfrm>
              <a:off x="7284188" y="1269183"/>
              <a:ext cx="144054" cy="251824"/>
            </a:xfrm>
            <a:custGeom>
              <a:avLst/>
              <a:gdLst/>
              <a:ahLst/>
              <a:cxnLst/>
              <a:rect l="l" t="t" r="r" b="b"/>
              <a:pathLst>
                <a:path w="4530" h="7919" extrusionOk="0">
                  <a:moveTo>
                    <a:pt x="0" y="1"/>
                  </a:moveTo>
                  <a:lnTo>
                    <a:pt x="0" y="5290"/>
                  </a:lnTo>
                  <a:lnTo>
                    <a:pt x="4529" y="7918"/>
                  </a:lnTo>
                  <a:lnTo>
                    <a:pt x="4529" y="2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3828;p37">
            <a:extLst>
              <a:ext uri="{FF2B5EF4-FFF2-40B4-BE49-F238E27FC236}">
                <a16:creationId xmlns:a16="http://schemas.microsoft.com/office/drawing/2014/main" id="{DA75405B-30D1-0D29-E27C-3C6D16166C30}"/>
              </a:ext>
            </a:extLst>
          </p:cNvPr>
          <p:cNvGrpSpPr/>
          <p:nvPr/>
        </p:nvGrpSpPr>
        <p:grpSpPr>
          <a:xfrm>
            <a:off x="1542857" y="3479728"/>
            <a:ext cx="508577" cy="600225"/>
            <a:chOff x="1542857" y="3479728"/>
            <a:chExt cx="508577" cy="600225"/>
          </a:xfrm>
        </p:grpSpPr>
        <p:sp>
          <p:nvSpPr>
            <p:cNvPr id="56" name="Google Shape;3829;p37">
              <a:extLst>
                <a:ext uri="{FF2B5EF4-FFF2-40B4-BE49-F238E27FC236}">
                  <a16:creationId xmlns:a16="http://schemas.microsoft.com/office/drawing/2014/main" id="{489B845A-65B5-8243-40B2-6F818EBF228A}"/>
                </a:ext>
              </a:extLst>
            </p:cNvPr>
            <p:cNvSpPr/>
            <p:nvPr/>
          </p:nvSpPr>
          <p:spPr>
            <a:xfrm>
              <a:off x="1542857" y="3479728"/>
              <a:ext cx="508577" cy="294086"/>
            </a:xfrm>
            <a:custGeom>
              <a:avLst/>
              <a:gdLst/>
              <a:ahLst/>
              <a:cxnLst/>
              <a:rect l="l" t="t" r="r" b="b"/>
              <a:pathLst>
                <a:path w="15993" h="9248" extrusionOk="0">
                  <a:moveTo>
                    <a:pt x="7949" y="0"/>
                  </a:moveTo>
                  <a:lnTo>
                    <a:pt x="0" y="4624"/>
                  </a:lnTo>
                  <a:lnTo>
                    <a:pt x="8012" y="9247"/>
                  </a:lnTo>
                  <a:lnTo>
                    <a:pt x="15993" y="4624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DDF1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30;p37">
              <a:extLst>
                <a:ext uri="{FF2B5EF4-FFF2-40B4-BE49-F238E27FC236}">
                  <a16:creationId xmlns:a16="http://schemas.microsoft.com/office/drawing/2014/main" id="{AB902121-B3A5-78F6-3638-D0B82919EE44}"/>
                </a:ext>
              </a:extLst>
            </p:cNvPr>
            <p:cNvSpPr/>
            <p:nvPr/>
          </p:nvSpPr>
          <p:spPr>
            <a:xfrm>
              <a:off x="1796621" y="3633799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8013" y="1"/>
                  </a:moveTo>
                  <a:lnTo>
                    <a:pt x="32" y="4624"/>
                  </a:lnTo>
                  <a:lnTo>
                    <a:pt x="1" y="14030"/>
                  </a:lnTo>
                  <a:lnTo>
                    <a:pt x="7981" y="9406"/>
                  </a:lnTo>
                  <a:lnTo>
                    <a:pt x="801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31;p37">
              <a:extLst>
                <a:ext uri="{FF2B5EF4-FFF2-40B4-BE49-F238E27FC236}">
                  <a16:creationId xmlns:a16="http://schemas.microsoft.com/office/drawing/2014/main" id="{4D29914B-EF21-5491-5F0A-A055C2C4905E}"/>
                </a:ext>
              </a:extLst>
            </p:cNvPr>
            <p:cNvSpPr/>
            <p:nvPr/>
          </p:nvSpPr>
          <p:spPr>
            <a:xfrm>
              <a:off x="1542857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0" y="1"/>
                  </a:moveTo>
                  <a:lnTo>
                    <a:pt x="0" y="9406"/>
                  </a:lnTo>
                  <a:lnTo>
                    <a:pt x="8012" y="14030"/>
                  </a:lnTo>
                  <a:lnTo>
                    <a:pt x="801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3901;p37">
            <a:extLst>
              <a:ext uri="{FF2B5EF4-FFF2-40B4-BE49-F238E27FC236}">
                <a16:creationId xmlns:a16="http://schemas.microsoft.com/office/drawing/2014/main" id="{398058FA-D049-46C6-D3EA-B9C069F93434}"/>
              </a:ext>
            </a:extLst>
          </p:cNvPr>
          <p:cNvSpPr/>
          <p:nvPr/>
        </p:nvSpPr>
        <p:spPr>
          <a:xfrm>
            <a:off x="1631452" y="3020441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8" name="Google Shape;3902;p37">
            <a:extLst>
              <a:ext uri="{FF2B5EF4-FFF2-40B4-BE49-F238E27FC236}">
                <a16:creationId xmlns:a16="http://schemas.microsoft.com/office/drawing/2014/main" id="{FBEC6F82-ED7A-D076-3B7D-CA4A6A4510A0}"/>
              </a:ext>
            </a:extLst>
          </p:cNvPr>
          <p:cNvSpPr/>
          <p:nvPr/>
        </p:nvSpPr>
        <p:spPr>
          <a:xfrm>
            <a:off x="5260977" y="3020823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9" name="Google Shape;3905;p37">
            <a:extLst>
              <a:ext uri="{FF2B5EF4-FFF2-40B4-BE49-F238E27FC236}">
                <a16:creationId xmlns:a16="http://schemas.microsoft.com/office/drawing/2014/main" id="{6B9D0603-22BE-135B-55AF-2775564EA831}"/>
              </a:ext>
            </a:extLst>
          </p:cNvPr>
          <p:cNvSpPr/>
          <p:nvPr/>
        </p:nvSpPr>
        <p:spPr>
          <a:xfrm>
            <a:off x="8014316" y="3020823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" name="Google Shape;3906;p37">
            <a:extLst>
              <a:ext uri="{FF2B5EF4-FFF2-40B4-BE49-F238E27FC236}">
                <a16:creationId xmlns:a16="http://schemas.microsoft.com/office/drawing/2014/main" id="{E631046C-3FCD-7387-53AB-42DC2A916EDD}"/>
              </a:ext>
            </a:extLst>
          </p:cNvPr>
          <p:cNvSpPr/>
          <p:nvPr/>
        </p:nvSpPr>
        <p:spPr>
          <a:xfrm>
            <a:off x="898303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3907;p37">
            <a:extLst>
              <a:ext uri="{FF2B5EF4-FFF2-40B4-BE49-F238E27FC236}">
                <a16:creationId xmlns:a16="http://schemas.microsoft.com/office/drawing/2014/main" id="{BC5BF75C-A340-013B-BEAF-DEEAFECFEA41}"/>
              </a:ext>
            </a:extLst>
          </p:cNvPr>
          <p:cNvSpPr/>
          <p:nvPr/>
        </p:nvSpPr>
        <p:spPr>
          <a:xfrm>
            <a:off x="876170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3908;p37">
            <a:extLst>
              <a:ext uri="{FF2B5EF4-FFF2-40B4-BE49-F238E27FC236}">
                <a16:creationId xmlns:a16="http://schemas.microsoft.com/office/drawing/2014/main" id="{5751BDA4-E165-F3E1-5C69-367566A9460F}"/>
              </a:ext>
            </a:extLst>
          </p:cNvPr>
          <p:cNvSpPr/>
          <p:nvPr/>
        </p:nvSpPr>
        <p:spPr>
          <a:xfrm>
            <a:off x="268889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3909;p37">
            <a:extLst>
              <a:ext uri="{FF2B5EF4-FFF2-40B4-BE49-F238E27FC236}">
                <a16:creationId xmlns:a16="http://schemas.microsoft.com/office/drawing/2014/main" id="{8AF9CCBF-9EC2-8BB0-5D5E-C7DB2FADEAA8}"/>
              </a:ext>
            </a:extLst>
          </p:cNvPr>
          <p:cNvSpPr/>
          <p:nvPr/>
        </p:nvSpPr>
        <p:spPr>
          <a:xfrm>
            <a:off x="2665747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3910;p37">
            <a:extLst>
              <a:ext uri="{FF2B5EF4-FFF2-40B4-BE49-F238E27FC236}">
                <a16:creationId xmlns:a16="http://schemas.microsoft.com/office/drawing/2014/main" id="{DE9C6966-B009-99EB-5992-CA6580D59082}"/>
              </a:ext>
            </a:extLst>
          </p:cNvPr>
          <p:cNvSpPr/>
          <p:nvPr/>
        </p:nvSpPr>
        <p:spPr>
          <a:xfrm>
            <a:off x="4484516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3911;p37">
            <a:extLst>
              <a:ext uri="{FF2B5EF4-FFF2-40B4-BE49-F238E27FC236}">
                <a16:creationId xmlns:a16="http://schemas.microsoft.com/office/drawing/2014/main" id="{F62D1C5D-88A4-69D1-CF78-1063DBFBA522}"/>
              </a:ext>
            </a:extLst>
          </p:cNvPr>
          <p:cNvSpPr/>
          <p:nvPr/>
        </p:nvSpPr>
        <p:spPr>
          <a:xfrm>
            <a:off x="4461366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912;p37">
            <a:extLst>
              <a:ext uri="{FF2B5EF4-FFF2-40B4-BE49-F238E27FC236}">
                <a16:creationId xmlns:a16="http://schemas.microsoft.com/office/drawing/2014/main" id="{C01EBDC6-F7A9-C111-8382-0F868222D451}"/>
              </a:ext>
            </a:extLst>
          </p:cNvPr>
          <p:cNvSpPr/>
          <p:nvPr/>
        </p:nvSpPr>
        <p:spPr>
          <a:xfrm>
            <a:off x="8175447" y="2558228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3913;p37">
            <a:extLst>
              <a:ext uri="{FF2B5EF4-FFF2-40B4-BE49-F238E27FC236}">
                <a16:creationId xmlns:a16="http://schemas.microsoft.com/office/drawing/2014/main" id="{96DDED0A-7BD3-690B-00F2-5D379FBD8799}"/>
              </a:ext>
            </a:extLst>
          </p:cNvPr>
          <p:cNvSpPr/>
          <p:nvPr/>
        </p:nvSpPr>
        <p:spPr>
          <a:xfrm>
            <a:off x="8153282" y="2909713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3914;p37">
            <a:extLst>
              <a:ext uri="{FF2B5EF4-FFF2-40B4-BE49-F238E27FC236}">
                <a16:creationId xmlns:a16="http://schemas.microsoft.com/office/drawing/2014/main" id="{E648BAB8-2837-B7DC-173D-969A5BED57F0}"/>
              </a:ext>
            </a:extLst>
          </p:cNvPr>
          <p:cNvSpPr/>
          <p:nvPr/>
        </p:nvSpPr>
        <p:spPr>
          <a:xfrm>
            <a:off x="633953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3915;p37">
            <a:extLst>
              <a:ext uri="{FF2B5EF4-FFF2-40B4-BE49-F238E27FC236}">
                <a16:creationId xmlns:a16="http://schemas.microsoft.com/office/drawing/2014/main" id="{80C8AD89-AF07-9B52-8CB0-00180FE04B6E}"/>
              </a:ext>
            </a:extLst>
          </p:cNvPr>
          <p:cNvSpPr/>
          <p:nvPr/>
        </p:nvSpPr>
        <p:spPr>
          <a:xfrm>
            <a:off x="6317405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3918;p37">
            <a:extLst>
              <a:ext uri="{FF2B5EF4-FFF2-40B4-BE49-F238E27FC236}">
                <a16:creationId xmlns:a16="http://schemas.microsoft.com/office/drawing/2014/main" id="{C9FABC7E-3D18-8BC7-36CC-4BD0021FD14E}"/>
              </a:ext>
            </a:extLst>
          </p:cNvPr>
          <p:cNvSpPr txBox="1"/>
          <p:nvPr/>
        </p:nvSpPr>
        <p:spPr>
          <a:xfrm>
            <a:off x="1047879" y="4218611"/>
            <a:ext cx="1356863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dirty="0"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الگوریتم ژنتیک و ویژگی های آن ها</a:t>
            </a:r>
            <a:endParaRPr sz="1100" dirty="0"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41" name="Google Shape;3919;p37">
            <a:extLst>
              <a:ext uri="{FF2B5EF4-FFF2-40B4-BE49-F238E27FC236}">
                <a16:creationId xmlns:a16="http://schemas.microsoft.com/office/drawing/2014/main" id="{FD072E90-6721-78E1-9168-800CA44FE24D}"/>
              </a:ext>
            </a:extLst>
          </p:cNvPr>
          <p:cNvSpPr txBox="1"/>
          <p:nvPr/>
        </p:nvSpPr>
        <p:spPr>
          <a:xfrm>
            <a:off x="4732429" y="4218611"/>
            <a:ext cx="1356862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dirty="0"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الگوریتم تکامل عصبی عمیق و ویژگی های آن</a:t>
            </a:r>
            <a:endParaRPr sz="1100" dirty="0"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42" name="Google Shape;3920;p37">
            <a:extLst>
              <a:ext uri="{FF2B5EF4-FFF2-40B4-BE49-F238E27FC236}">
                <a16:creationId xmlns:a16="http://schemas.microsoft.com/office/drawing/2014/main" id="{0E2BBD2B-8FFB-EDAF-8277-4C5A9BAA465B}"/>
              </a:ext>
            </a:extLst>
          </p:cNvPr>
          <p:cNvSpPr txBox="1"/>
          <p:nvPr/>
        </p:nvSpPr>
        <p:spPr>
          <a:xfrm>
            <a:off x="6501699" y="2056356"/>
            <a:ext cx="1527308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dirty="0"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استفاده از الگوریتم تکاملی عمیق در حل مسائل</a:t>
            </a:r>
          </a:p>
        </p:txBody>
      </p:sp>
      <p:sp>
        <p:nvSpPr>
          <p:cNvPr id="144" name="Google Shape;3922;p37">
            <a:extLst>
              <a:ext uri="{FF2B5EF4-FFF2-40B4-BE49-F238E27FC236}">
                <a16:creationId xmlns:a16="http://schemas.microsoft.com/office/drawing/2014/main" id="{EE2F2C0F-0514-BD9C-4909-DB2F18228AEB}"/>
              </a:ext>
            </a:extLst>
          </p:cNvPr>
          <p:cNvSpPr txBox="1"/>
          <p:nvPr/>
        </p:nvSpPr>
        <p:spPr>
          <a:xfrm>
            <a:off x="75707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dirty="0"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نتیجه گیری و پیشنهادات</a:t>
            </a:r>
            <a:endParaRPr sz="1100" dirty="0"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45" name="Google Shape;3916;p37">
            <a:extLst>
              <a:ext uri="{FF2B5EF4-FFF2-40B4-BE49-F238E27FC236}">
                <a16:creationId xmlns:a16="http://schemas.microsoft.com/office/drawing/2014/main" id="{17BD501A-C032-F52E-28A4-76185A0D25DF}"/>
              </a:ext>
            </a:extLst>
          </p:cNvPr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500" dirty="0">
                <a:latin typeface="Fira Sans Medium"/>
                <a:ea typeface="Fira Sans Medium"/>
                <a:cs typeface="B Titr" panose="00000700000000000000" pitchFamily="2" charset="-78"/>
                <a:sym typeface="Fira Sans Medium"/>
              </a:rPr>
              <a:t>سیر ارائه</a:t>
            </a:r>
            <a:endParaRPr sz="2500" dirty="0">
              <a:latin typeface="Fira Sans Medium"/>
              <a:ea typeface="Fira Sans Medium"/>
              <a:cs typeface="B Titr" panose="00000700000000000000" pitchFamily="2" charset="-78"/>
              <a:sym typeface="Fira Sans Medium"/>
            </a:endParaRPr>
          </a:p>
        </p:txBody>
      </p:sp>
      <p:sp>
        <p:nvSpPr>
          <p:cNvPr id="149" name="Google Shape;3900;p37">
            <a:extLst>
              <a:ext uri="{FF2B5EF4-FFF2-40B4-BE49-F238E27FC236}">
                <a16:creationId xmlns:a16="http://schemas.microsoft.com/office/drawing/2014/main" id="{10467A3A-1567-8893-C0B8-BCB7B0FADF3B}"/>
              </a:ext>
            </a:extLst>
          </p:cNvPr>
          <p:cNvSpPr/>
          <p:nvPr/>
        </p:nvSpPr>
        <p:spPr>
          <a:xfrm>
            <a:off x="783505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3903;p37">
            <a:extLst>
              <a:ext uri="{FF2B5EF4-FFF2-40B4-BE49-F238E27FC236}">
                <a16:creationId xmlns:a16="http://schemas.microsoft.com/office/drawing/2014/main" id="{AD5F32B8-959B-8221-7865-CB9C92F86CDF}"/>
              </a:ext>
            </a:extLst>
          </p:cNvPr>
          <p:cNvSpPr/>
          <p:nvPr/>
        </p:nvSpPr>
        <p:spPr>
          <a:xfrm>
            <a:off x="3424050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" name="Google Shape;3904;p37">
            <a:extLst>
              <a:ext uri="{FF2B5EF4-FFF2-40B4-BE49-F238E27FC236}">
                <a16:creationId xmlns:a16="http://schemas.microsoft.com/office/drawing/2014/main" id="{4DCAB653-FC70-9F3D-3622-CFBC94B5AF4F}"/>
              </a:ext>
            </a:extLst>
          </p:cNvPr>
          <p:cNvSpPr/>
          <p:nvPr/>
        </p:nvSpPr>
        <p:spPr>
          <a:xfrm>
            <a:off x="7120037" y="906600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58" name="Group 1857">
            <a:extLst>
              <a:ext uri="{FF2B5EF4-FFF2-40B4-BE49-F238E27FC236}">
                <a16:creationId xmlns:a16="http://schemas.microsoft.com/office/drawing/2014/main" id="{D360E0B0-B26F-F0CF-BEC7-CD057C1934BA}"/>
              </a:ext>
            </a:extLst>
          </p:cNvPr>
          <p:cNvGrpSpPr/>
          <p:nvPr/>
        </p:nvGrpSpPr>
        <p:grpSpPr>
          <a:xfrm>
            <a:off x="7721616" y="3398924"/>
            <a:ext cx="966110" cy="830555"/>
            <a:chOff x="2727679" y="3958650"/>
            <a:chExt cx="966110" cy="830555"/>
          </a:xfrm>
        </p:grpSpPr>
        <p:sp>
          <p:nvSpPr>
            <p:cNvPr id="88" name="Google Shape;3861;p37">
              <a:extLst>
                <a:ext uri="{FF2B5EF4-FFF2-40B4-BE49-F238E27FC236}">
                  <a16:creationId xmlns:a16="http://schemas.microsoft.com/office/drawing/2014/main" id="{E5666102-4302-A955-4C36-6284E0B77F64}"/>
                </a:ext>
              </a:extLst>
            </p:cNvPr>
            <p:cNvSpPr/>
            <p:nvPr/>
          </p:nvSpPr>
          <p:spPr>
            <a:xfrm>
              <a:off x="2727679" y="3958650"/>
              <a:ext cx="966110" cy="830555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7" name="Group 1856">
              <a:extLst>
                <a:ext uri="{FF2B5EF4-FFF2-40B4-BE49-F238E27FC236}">
                  <a16:creationId xmlns:a16="http://schemas.microsoft.com/office/drawing/2014/main" id="{69B451B9-3596-5172-F072-D5987A1A37F8}"/>
                </a:ext>
              </a:extLst>
            </p:cNvPr>
            <p:cNvGrpSpPr/>
            <p:nvPr/>
          </p:nvGrpSpPr>
          <p:grpSpPr>
            <a:xfrm>
              <a:off x="2890738" y="4072672"/>
              <a:ext cx="651888" cy="627660"/>
              <a:chOff x="3875129" y="4170932"/>
              <a:chExt cx="651888" cy="627660"/>
            </a:xfrm>
          </p:grpSpPr>
          <p:sp>
            <p:nvSpPr>
              <p:cNvPr id="158" name="Google Shape;2154;p24">
                <a:extLst>
                  <a:ext uri="{FF2B5EF4-FFF2-40B4-BE49-F238E27FC236}">
                    <a16:creationId xmlns:a16="http://schemas.microsoft.com/office/drawing/2014/main" id="{E132617F-103D-A7E2-E39B-35376FFEA175}"/>
                  </a:ext>
                </a:extLst>
              </p:cNvPr>
              <p:cNvSpPr/>
              <p:nvPr/>
            </p:nvSpPr>
            <p:spPr>
              <a:xfrm>
                <a:off x="4165339" y="4170932"/>
                <a:ext cx="63797" cy="115446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3326" extrusionOk="0">
                    <a:moveTo>
                      <a:pt x="855" y="0"/>
                    </a:moveTo>
                    <a:cubicBezTo>
                      <a:pt x="602" y="0"/>
                      <a:pt x="380" y="95"/>
                      <a:pt x="222" y="285"/>
                    </a:cubicBezTo>
                    <a:cubicBezTo>
                      <a:pt x="64" y="475"/>
                      <a:pt x="0" y="697"/>
                      <a:pt x="32" y="950"/>
                    </a:cubicBezTo>
                    <a:lnTo>
                      <a:pt x="349" y="3325"/>
                    </a:lnTo>
                    <a:lnTo>
                      <a:pt x="1489" y="3325"/>
                    </a:lnTo>
                    <a:lnTo>
                      <a:pt x="1805" y="950"/>
                    </a:lnTo>
                    <a:cubicBezTo>
                      <a:pt x="1837" y="697"/>
                      <a:pt x="1774" y="475"/>
                      <a:pt x="1615" y="285"/>
                    </a:cubicBezTo>
                    <a:cubicBezTo>
                      <a:pt x="1457" y="95"/>
                      <a:pt x="1235" y="0"/>
                      <a:pt x="9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155;p24">
                <a:extLst>
                  <a:ext uri="{FF2B5EF4-FFF2-40B4-BE49-F238E27FC236}">
                    <a16:creationId xmlns:a16="http://schemas.microsoft.com/office/drawing/2014/main" id="{30319FBF-224A-46EE-60F3-E0BE114BE503}"/>
                  </a:ext>
                </a:extLst>
              </p:cNvPr>
              <p:cNvSpPr/>
              <p:nvPr/>
            </p:nvSpPr>
            <p:spPr>
              <a:xfrm>
                <a:off x="3957566" y="4258851"/>
                <a:ext cx="106664" cy="105553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041" extrusionOk="0">
                    <a:moveTo>
                      <a:pt x="919" y="1"/>
                    </a:moveTo>
                    <a:cubicBezTo>
                      <a:pt x="698" y="1"/>
                      <a:pt x="508" y="96"/>
                      <a:pt x="349" y="222"/>
                    </a:cubicBezTo>
                    <a:lnTo>
                      <a:pt x="254" y="317"/>
                    </a:lnTo>
                    <a:cubicBezTo>
                      <a:pt x="96" y="507"/>
                      <a:pt x="1" y="729"/>
                      <a:pt x="1" y="982"/>
                    </a:cubicBezTo>
                    <a:cubicBezTo>
                      <a:pt x="33" y="1204"/>
                      <a:pt x="159" y="1426"/>
                      <a:pt x="349" y="1584"/>
                    </a:cubicBezTo>
                    <a:lnTo>
                      <a:pt x="2249" y="3041"/>
                    </a:lnTo>
                    <a:lnTo>
                      <a:pt x="3073" y="2249"/>
                    </a:lnTo>
                    <a:lnTo>
                      <a:pt x="1584" y="349"/>
                    </a:lnTo>
                    <a:cubicBezTo>
                      <a:pt x="1426" y="127"/>
                      <a:pt x="1204" y="1"/>
                      <a:pt x="9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156;p24">
                <a:extLst>
                  <a:ext uri="{FF2B5EF4-FFF2-40B4-BE49-F238E27FC236}">
                    <a16:creationId xmlns:a16="http://schemas.microsoft.com/office/drawing/2014/main" id="{7C0AD644-EAEE-67DD-DC14-DF553ED294DF}"/>
                  </a:ext>
                </a:extLst>
              </p:cNvPr>
              <p:cNvSpPr/>
              <p:nvPr/>
            </p:nvSpPr>
            <p:spPr>
              <a:xfrm>
                <a:off x="3875129" y="4468812"/>
                <a:ext cx="115445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1774" extrusionOk="0">
                    <a:moveTo>
                      <a:pt x="824" y="0"/>
                    </a:moveTo>
                    <a:cubicBezTo>
                      <a:pt x="381" y="0"/>
                      <a:pt x="1" y="380"/>
                      <a:pt x="1" y="824"/>
                    </a:cubicBezTo>
                    <a:lnTo>
                      <a:pt x="1" y="950"/>
                    </a:lnTo>
                    <a:cubicBezTo>
                      <a:pt x="1" y="1425"/>
                      <a:pt x="381" y="1774"/>
                      <a:pt x="824" y="1774"/>
                    </a:cubicBezTo>
                    <a:lnTo>
                      <a:pt x="951" y="1774"/>
                    </a:lnTo>
                    <a:lnTo>
                      <a:pt x="3326" y="1489"/>
                    </a:lnTo>
                    <a:lnTo>
                      <a:pt x="3326" y="317"/>
                    </a:lnTo>
                    <a:lnTo>
                      <a:pt x="951" y="32"/>
                    </a:lnTo>
                    <a:cubicBezTo>
                      <a:pt x="919" y="0"/>
                      <a:pt x="856" y="0"/>
                      <a:pt x="8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157;p24">
                <a:extLst>
                  <a:ext uri="{FF2B5EF4-FFF2-40B4-BE49-F238E27FC236}">
                    <a16:creationId xmlns:a16="http://schemas.microsoft.com/office/drawing/2014/main" id="{970E84A8-3593-2849-5520-99A8B6B7CD3C}"/>
                  </a:ext>
                </a:extLst>
              </p:cNvPr>
              <p:cNvSpPr/>
              <p:nvPr/>
            </p:nvSpPr>
            <p:spPr>
              <a:xfrm>
                <a:off x="4410461" y="4462217"/>
                <a:ext cx="116556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3358" h="1774" extrusionOk="0">
                    <a:moveTo>
                      <a:pt x="2407" y="0"/>
                    </a:moveTo>
                    <a:lnTo>
                      <a:pt x="1" y="317"/>
                    </a:lnTo>
                    <a:lnTo>
                      <a:pt x="1" y="1457"/>
                    </a:lnTo>
                    <a:lnTo>
                      <a:pt x="2407" y="1774"/>
                    </a:lnTo>
                    <a:lnTo>
                      <a:pt x="2534" y="1774"/>
                    </a:lnTo>
                    <a:cubicBezTo>
                      <a:pt x="2756" y="1774"/>
                      <a:pt x="2946" y="1679"/>
                      <a:pt x="3104" y="1552"/>
                    </a:cubicBezTo>
                    <a:cubicBezTo>
                      <a:pt x="3262" y="1394"/>
                      <a:pt x="3357" y="1172"/>
                      <a:pt x="3357" y="950"/>
                    </a:cubicBezTo>
                    <a:lnTo>
                      <a:pt x="3357" y="824"/>
                    </a:lnTo>
                    <a:cubicBezTo>
                      <a:pt x="3357" y="380"/>
                      <a:pt x="2977" y="0"/>
                      <a:pt x="2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158;p24">
                <a:extLst>
                  <a:ext uri="{FF2B5EF4-FFF2-40B4-BE49-F238E27FC236}">
                    <a16:creationId xmlns:a16="http://schemas.microsoft.com/office/drawing/2014/main" id="{678EC00C-3568-D6CF-22CE-8B170B3B3284}"/>
                  </a:ext>
                </a:extLst>
              </p:cNvPr>
              <p:cNvSpPr/>
              <p:nvPr/>
            </p:nvSpPr>
            <p:spPr>
              <a:xfrm>
                <a:off x="4332433" y="4253367"/>
                <a:ext cx="106629" cy="106664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3073" extrusionOk="0">
                    <a:moveTo>
                      <a:pt x="2154" y="0"/>
                    </a:moveTo>
                    <a:cubicBezTo>
                      <a:pt x="1900" y="0"/>
                      <a:pt x="1647" y="127"/>
                      <a:pt x="1488" y="349"/>
                    </a:cubicBezTo>
                    <a:lnTo>
                      <a:pt x="0" y="2249"/>
                    </a:lnTo>
                    <a:lnTo>
                      <a:pt x="823" y="3072"/>
                    </a:lnTo>
                    <a:lnTo>
                      <a:pt x="2724" y="1584"/>
                    </a:lnTo>
                    <a:cubicBezTo>
                      <a:pt x="2914" y="1457"/>
                      <a:pt x="3040" y="1235"/>
                      <a:pt x="3072" y="982"/>
                    </a:cubicBezTo>
                    <a:cubicBezTo>
                      <a:pt x="3072" y="760"/>
                      <a:pt x="3009" y="507"/>
                      <a:pt x="2819" y="317"/>
                    </a:cubicBezTo>
                    <a:lnTo>
                      <a:pt x="2724" y="254"/>
                    </a:lnTo>
                    <a:cubicBezTo>
                      <a:pt x="2565" y="95"/>
                      <a:pt x="2375" y="0"/>
                      <a:pt x="2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159;p24">
                <a:extLst>
                  <a:ext uri="{FF2B5EF4-FFF2-40B4-BE49-F238E27FC236}">
                    <a16:creationId xmlns:a16="http://schemas.microsoft.com/office/drawing/2014/main" id="{B282D97D-8CE7-5CF5-2D44-3E757A180677}"/>
                  </a:ext>
                </a:extLst>
              </p:cNvPr>
              <p:cNvSpPr/>
              <p:nvPr/>
            </p:nvSpPr>
            <p:spPr>
              <a:xfrm>
                <a:off x="4031219" y="4313797"/>
                <a:ext cx="330925" cy="484795"/>
              </a:xfrm>
              <a:custGeom>
                <a:avLst/>
                <a:gdLst/>
                <a:ahLst/>
                <a:cxnLst/>
                <a:rect l="l" t="t" r="r" b="b"/>
                <a:pathLst>
                  <a:path w="9534" h="13967" extrusionOk="0">
                    <a:moveTo>
                      <a:pt x="4751" y="1"/>
                    </a:moveTo>
                    <a:cubicBezTo>
                      <a:pt x="3453" y="1"/>
                      <a:pt x="2281" y="508"/>
                      <a:pt x="1362" y="1458"/>
                    </a:cubicBezTo>
                    <a:cubicBezTo>
                      <a:pt x="476" y="2408"/>
                      <a:pt x="1" y="3611"/>
                      <a:pt x="32" y="4910"/>
                    </a:cubicBezTo>
                    <a:cubicBezTo>
                      <a:pt x="64" y="5606"/>
                      <a:pt x="222" y="6240"/>
                      <a:pt x="507" y="6841"/>
                    </a:cubicBezTo>
                    <a:cubicBezTo>
                      <a:pt x="571" y="6936"/>
                      <a:pt x="634" y="7031"/>
                      <a:pt x="729" y="7158"/>
                    </a:cubicBezTo>
                    <a:cubicBezTo>
                      <a:pt x="1014" y="7602"/>
                      <a:pt x="1679" y="8583"/>
                      <a:pt x="1774" y="9597"/>
                    </a:cubicBezTo>
                    <a:cubicBezTo>
                      <a:pt x="1806" y="9913"/>
                      <a:pt x="1964" y="10198"/>
                      <a:pt x="2186" y="10420"/>
                    </a:cubicBezTo>
                    <a:cubicBezTo>
                      <a:pt x="2123" y="10515"/>
                      <a:pt x="2091" y="10642"/>
                      <a:pt x="2091" y="10768"/>
                    </a:cubicBezTo>
                    <a:lnTo>
                      <a:pt x="2091" y="10863"/>
                    </a:lnTo>
                    <a:cubicBezTo>
                      <a:pt x="2091" y="11117"/>
                      <a:pt x="2218" y="11338"/>
                      <a:pt x="2376" y="11497"/>
                    </a:cubicBezTo>
                    <a:cubicBezTo>
                      <a:pt x="2344" y="11592"/>
                      <a:pt x="2313" y="11687"/>
                      <a:pt x="2313" y="11782"/>
                    </a:cubicBezTo>
                    <a:lnTo>
                      <a:pt x="2313" y="11908"/>
                    </a:lnTo>
                    <a:cubicBezTo>
                      <a:pt x="2313" y="12130"/>
                      <a:pt x="2408" y="12352"/>
                      <a:pt x="2566" y="12510"/>
                    </a:cubicBezTo>
                    <a:cubicBezTo>
                      <a:pt x="2534" y="12637"/>
                      <a:pt x="2534" y="12795"/>
                      <a:pt x="2566" y="12954"/>
                    </a:cubicBezTo>
                    <a:cubicBezTo>
                      <a:pt x="2819" y="13555"/>
                      <a:pt x="3706" y="13967"/>
                      <a:pt x="4783" y="13967"/>
                    </a:cubicBezTo>
                    <a:cubicBezTo>
                      <a:pt x="5891" y="13967"/>
                      <a:pt x="6746" y="13555"/>
                      <a:pt x="7000" y="12954"/>
                    </a:cubicBezTo>
                    <a:cubicBezTo>
                      <a:pt x="7063" y="12795"/>
                      <a:pt x="7063" y="12637"/>
                      <a:pt x="7000" y="12510"/>
                    </a:cubicBezTo>
                    <a:cubicBezTo>
                      <a:pt x="7158" y="12352"/>
                      <a:pt x="7253" y="12130"/>
                      <a:pt x="7253" y="11908"/>
                    </a:cubicBezTo>
                    <a:lnTo>
                      <a:pt x="7253" y="11782"/>
                    </a:lnTo>
                    <a:cubicBezTo>
                      <a:pt x="7253" y="11687"/>
                      <a:pt x="7253" y="11623"/>
                      <a:pt x="7221" y="11560"/>
                    </a:cubicBezTo>
                    <a:cubicBezTo>
                      <a:pt x="7443" y="11402"/>
                      <a:pt x="7570" y="11148"/>
                      <a:pt x="7570" y="10863"/>
                    </a:cubicBezTo>
                    <a:lnTo>
                      <a:pt x="7570" y="10768"/>
                    </a:lnTo>
                    <a:cubicBezTo>
                      <a:pt x="7570" y="10610"/>
                      <a:pt x="7538" y="10483"/>
                      <a:pt x="7475" y="10357"/>
                    </a:cubicBezTo>
                    <a:cubicBezTo>
                      <a:pt x="7665" y="10167"/>
                      <a:pt x="7791" y="9913"/>
                      <a:pt x="7823" y="9628"/>
                    </a:cubicBezTo>
                    <a:cubicBezTo>
                      <a:pt x="7855" y="8868"/>
                      <a:pt x="8235" y="8013"/>
                      <a:pt x="8931" y="7063"/>
                    </a:cubicBezTo>
                    <a:cubicBezTo>
                      <a:pt x="8963" y="6968"/>
                      <a:pt x="8995" y="6936"/>
                      <a:pt x="9026" y="6905"/>
                    </a:cubicBezTo>
                    <a:cubicBezTo>
                      <a:pt x="9375" y="6303"/>
                      <a:pt x="9533" y="5606"/>
                      <a:pt x="9533" y="4751"/>
                    </a:cubicBezTo>
                    <a:cubicBezTo>
                      <a:pt x="9533" y="3453"/>
                      <a:pt x="9058" y="2281"/>
                      <a:pt x="8140" y="1363"/>
                    </a:cubicBezTo>
                    <a:cubicBezTo>
                      <a:pt x="7253" y="476"/>
                      <a:pt x="6050" y="1"/>
                      <a:pt x="47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160;p24">
                <a:extLst>
                  <a:ext uri="{FF2B5EF4-FFF2-40B4-BE49-F238E27FC236}">
                    <a16:creationId xmlns:a16="http://schemas.microsoft.com/office/drawing/2014/main" id="{F6E50215-CD6A-75C8-E4E3-24DE841833BD}"/>
                  </a:ext>
                </a:extLst>
              </p:cNvPr>
              <p:cNvSpPr/>
              <p:nvPr/>
            </p:nvSpPr>
            <p:spPr>
              <a:xfrm>
                <a:off x="4076308" y="4354477"/>
                <a:ext cx="248454" cy="28913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8330" extrusionOk="0">
                    <a:moveTo>
                      <a:pt x="3547" y="1"/>
                    </a:moveTo>
                    <a:cubicBezTo>
                      <a:pt x="2597" y="32"/>
                      <a:pt x="1710" y="412"/>
                      <a:pt x="1045" y="1109"/>
                    </a:cubicBezTo>
                    <a:cubicBezTo>
                      <a:pt x="349" y="1806"/>
                      <a:pt x="0" y="2724"/>
                      <a:pt x="32" y="3706"/>
                    </a:cubicBezTo>
                    <a:cubicBezTo>
                      <a:pt x="32" y="4213"/>
                      <a:pt x="158" y="4688"/>
                      <a:pt x="380" y="5131"/>
                    </a:cubicBezTo>
                    <a:cubicBezTo>
                      <a:pt x="412" y="5163"/>
                      <a:pt x="475" y="5258"/>
                      <a:pt x="507" y="5321"/>
                    </a:cubicBezTo>
                    <a:cubicBezTo>
                      <a:pt x="855" y="5828"/>
                      <a:pt x="1647" y="7000"/>
                      <a:pt x="1742" y="8330"/>
                    </a:cubicBezTo>
                    <a:lnTo>
                      <a:pt x="5416" y="8330"/>
                    </a:lnTo>
                    <a:cubicBezTo>
                      <a:pt x="5511" y="7380"/>
                      <a:pt x="5954" y="6335"/>
                      <a:pt x="6746" y="5194"/>
                    </a:cubicBezTo>
                    <a:cubicBezTo>
                      <a:pt x="6777" y="5163"/>
                      <a:pt x="6809" y="5131"/>
                      <a:pt x="6809" y="5099"/>
                    </a:cubicBezTo>
                    <a:cubicBezTo>
                      <a:pt x="7031" y="4719"/>
                      <a:pt x="7157" y="4213"/>
                      <a:pt x="7157" y="3579"/>
                    </a:cubicBezTo>
                    <a:cubicBezTo>
                      <a:pt x="7157" y="2629"/>
                      <a:pt x="6777" y="1711"/>
                      <a:pt x="6112" y="1046"/>
                    </a:cubicBezTo>
                    <a:cubicBezTo>
                      <a:pt x="5416" y="381"/>
                      <a:pt x="4529" y="1"/>
                      <a:pt x="3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161;p24">
                <a:extLst>
                  <a:ext uri="{FF2B5EF4-FFF2-40B4-BE49-F238E27FC236}">
                    <a16:creationId xmlns:a16="http://schemas.microsoft.com/office/drawing/2014/main" id="{CB9BCE37-CDE1-7DEE-D141-9BE2BB468091}"/>
                  </a:ext>
                </a:extLst>
              </p:cNvPr>
              <p:cNvSpPr/>
              <p:nvPr/>
            </p:nvSpPr>
            <p:spPr>
              <a:xfrm>
                <a:off x="4053226" y="4333618"/>
                <a:ext cx="290210" cy="330889"/>
              </a:xfrm>
              <a:custGeom>
                <a:avLst/>
                <a:gdLst/>
                <a:ahLst/>
                <a:cxnLst/>
                <a:rect l="l" t="t" r="r" b="b"/>
                <a:pathLst>
                  <a:path w="8361" h="9533" extrusionOk="0">
                    <a:moveTo>
                      <a:pt x="4212" y="602"/>
                    </a:moveTo>
                    <a:cubicBezTo>
                      <a:pt x="5130" y="602"/>
                      <a:pt x="6049" y="982"/>
                      <a:pt x="6714" y="1647"/>
                    </a:cubicBezTo>
                    <a:cubicBezTo>
                      <a:pt x="7379" y="2312"/>
                      <a:pt x="7759" y="3199"/>
                      <a:pt x="7759" y="4180"/>
                    </a:cubicBezTo>
                    <a:cubicBezTo>
                      <a:pt x="7759" y="4814"/>
                      <a:pt x="7664" y="5320"/>
                      <a:pt x="7411" y="5700"/>
                    </a:cubicBezTo>
                    <a:cubicBezTo>
                      <a:pt x="7411" y="5732"/>
                      <a:pt x="7379" y="5764"/>
                      <a:pt x="7347" y="5795"/>
                    </a:cubicBezTo>
                    <a:cubicBezTo>
                      <a:pt x="6556" y="6904"/>
                      <a:pt x="6112" y="7981"/>
                      <a:pt x="6049" y="8931"/>
                    </a:cubicBezTo>
                    <a:lnTo>
                      <a:pt x="2375" y="8931"/>
                    </a:lnTo>
                    <a:cubicBezTo>
                      <a:pt x="2249" y="7601"/>
                      <a:pt x="1457" y="6429"/>
                      <a:pt x="1140" y="5922"/>
                    </a:cubicBezTo>
                    <a:cubicBezTo>
                      <a:pt x="1077" y="5859"/>
                      <a:pt x="1014" y="5764"/>
                      <a:pt x="982" y="5732"/>
                    </a:cubicBezTo>
                    <a:cubicBezTo>
                      <a:pt x="760" y="5289"/>
                      <a:pt x="665" y="4814"/>
                      <a:pt x="633" y="4307"/>
                    </a:cubicBezTo>
                    <a:cubicBezTo>
                      <a:pt x="602" y="3325"/>
                      <a:pt x="950" y="2407"/>
                      <a:pt x="1647" y="1710"/>
                    </a:cubicBezTo>
                    <a:cubicBezTo>
                      <a:pt x="2312" y="1013"/>
                      <a:pt x="3199" y="602"/>
                      <a:pt x="4180" y="602"/>
                    </a:cubicBezTo>
                    <a:close/>
                    <a:moveTo>
                      <a:pt x="4180" y="0"/>
                    </a:moveTo>
                    <a:cubicBezTo>
                      <a:pt x="3040" y="0"/>
                      <a:pt x="1995" y="475"/>
                      <a:pt x="1204" y="1298"/>
                    </a:cubicBezTo>
                    <a:cubicBezTo>
                      <a:pt x="412" y="2122"/>
                      <a:pt x="0" y="3199"/>
                      <a:pt x="32" y="4307"/>
                    </a:cubicBezTo>
                    <a:cubicBezTo>
                      <a:pt x="63" y="4909"/>
                      <a:pt x="190" y="5479"/>
                      <a:pt x="443" y="6017"/>
                    </a:cubicBezTo>
                    <a:cubicBezTo>
                      <a:pt x="475" y="6080"/>
                      <a:pt x="538" y="6144"/>
                      <a:pt x="633" y="6270"/>
                    </a:cubicBezTo>
                    <a:cubicBezTo>
                      <a:pt x="950" y="6745"/>
                      <a:pt x="1679" y="7822"/>
                      <a:pt x="1774" y="8994"/>
                    </a:cubicBezTo>
                    <a:cubicBezTo>
                      <a:pt x="1805" y="9311"/>
                      <a:pt x="2059" y="9532"/>
                      <a:pt x="2375" y="9532"/>
                    </a:cubicBezTo>
                    <a:lnTo>
                      <a:pt x="6049" y="9532"/>
                    </a:lnTo>
                    <a:cubicBezTo>
                      <a:pt x="6366" y="9532"/>
                      <a:pt x="6619" y="9311"/>
                      <a:pt x="6651" y="8994"/>
                    </a:cubicBezTo>
                    <a:cubicBezTo>
                      <a:pt x="6714" y="8139"/>
                      <a:pt x="7126" y="7189"/>
                      <a:pt x="7854" y="6144"/>
                    </a:cubicBezTo>
                    <a:cubicBezTo>
                      <a:pt x="7886" y="6080"/>
                      <a:pt x="7917" y="6049"/>
                      <a:pt x="7949" y="6017"/>
                    </a:cubicBezTo>
                    <a:cubicBezTo>
                      <a:pt x="8234" y="5542"/>
                      <a:pt x="8361" y="4940"/>
                      <a:pt x="8361" y="4180"/>
                    </a:cubicBezTo>
                    <a:cubicBezTo>
                      <a:pt x="8361" y="3040"/>
                      <a:pt x="7949" y="1995"/>
                      <a:pt x="7157" y="1203"/>
                    </a:cubicBezTo>
                    <a:cubicBezTo>
                      <a:pt x="6334" y="412"/>
                      <a:pt x="5289" y="0"/>
                      <a:pt x="4180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162;p24">
                <a:extLst>
                  <a:ext uri="{FF2B5EF4-FFF2-40B4-BE49-F238E27FC236}">
                    <a16:creationId xmlns:a16="http://schemas.microsoft.com/office/drawing/2014/main" id="{6641C818-202D-D192-E5EC-6788ED2F54D6}"/>
                  </a:ext>
                </a:extLst>
              </p:cNvPr>
              <p:cNvSpPr/>
              <p:nvPr/>
            </p:nvSpPr>
            <p:spPr>
              <a:xfrm>
                <a:off x="4126846" y="4677662"/>
                <a:ext cx="148455" cy="23117"/>
              </a:xfrm>
              <a:custGeom>
                <a:avLst/>
                <a:gdLst/>
                <a:ahLst/>
                <a:cxnLst/>
                <a:rect l="l" t="t" r="r" b="b"/>
                <a:pathLst>
                  <a:path w="4277" h="666" extrusionOk="0">
                    <a:moveTo>
                      <a:pt x="286" y="0"/>
                    </a:moveTo>
                    <a:cubicBezTo>
                      <a:pt x="128" y="0"/>
                      <a:pt x="1" y="127"/>
                      <a:pt x="1" y="285"/>
                    </a:cubicBezTo>
                    <a:lnTo>
                      <a:pt x="1" y="380"/>
                    </a:lnTo>
                    <a:cubicBezTo>
                      <a:pt x="1" y="539"/>
                      <a:pt x="96" y="665"/>
                      <a:pt x="286" y="665"/>
                    </a:cubicBezTo>
                    <a:lnTo>
                      <a:pt x="3991" y="665"/>
                    </a:lnTo>
                    <a:cubicBezTo>
                      <a:pt x="4150" y="665"/>
                      <a:pt x="4276" y="539"/>
                      <a:pt x="4276" y="380"/>
                    </a:cubicBezTo>
                    <a:lnTo>
                      <a:pt x="4276" y="285"/>
                    </a:lnTo>
                    <a:cubicBezTo>
                      <a:pt x="4276" y="127"/>
                      <a:pt x="4150" y="0"/>
                      <a:pt x="3991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163;p24">
                <a:extLst>
                  <a:ext uri="{FF2B5EF4-FFF2-40B4-BE49-F238E27FC236}">
                    <a16:creationId xmlns:a16="http://schemas.microsoft.com/office/drawing/2014/main" id="{D42B0B14-B26B-B76E-43D0-81C7086B0CD6}"/>
                  </a:ext>
                </a:extLst>
              </p:cNvPr>
              <p:cNvSpPr/>
              <p:nvPr/>
            </p:nvSpPr>
            <p:spPr>
              <a:xfrm>
                <a:off x="4133441" y="4712823"/>
                <a:ext cx="130857" cy="23117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666" extrusionOk="0">
                    <a:moveTo>
                      <a:pt x="286" y="1"/>
                    </a:moveTo>
                    <a:cubicBezTo>
                      <a:pt x="128" y="1"/>
                      <a:pt x="1" y="127"/>
                      <a:pt x="1" y="286"/>
                    </a:cubicBezTo>
                    <a:lnTo>
                      <a:pt x="1" y="412"/>
                    </a:lnTo>
                    <a:cubicBezTo>
                      <a:pt x="1" y="539"/>
                      <a:pt x="128" y="666"/>
                      <a:pt x="286" y="666"/>
                    </a:cubicBezTo>
                    <a:lnTo>
                      <a:pt x="3516" y="666"/>
                    </a:lnTo>
                    <a:cubicBezTo>
                      <a:pt x="3643" y="666"/>
                      <a:pt x="3770" y="571"/>
                      <a:pt x="3770" y="412"/>
                    </a:cubicBezTo>
                    <a:lnTo>
                      <a:pt x="3770" y="286"/>
                    </a:lnTo>
                    <a:cubicBezTo>
                      <a:pt x="3770" y="127"/>
                      <a:pt x="3643" y="1"/>
                      <a:pt x="3516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164;p24">
                <a:extLst>
                  <a:ext uri="{FF2B5EF4-FFF2-40B4-BE49-F238E27FC236}">
                    <a16:creationId xmlns:a16="http://schemas.microsoft.com/office/drawing/2014/main" id="{1DDB70B2-EADE-B180-7A2B-FF0816681C0C}"/>
                  </a:ext>
                </a:extLst>
              </p:cNvPr>
              <p:cNvSpPr/>
              <p:nvPr/>
            </p:nvSpPr>
            <p:spPr>
              <a:xfrm>
                <a:off x="4140036" y="4750206"/>
                <a:ext cx="117667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793" extrusionOk="0">
                    <a:moveTo>
                      <a:pt x="223" y="1"/>
                    </a:moveTo>
                    <a:cubicBezTo>
                      <a:pt x="96" y="1"/>
                      <a:pt x="1" y="64"/>
                      <a:pt x="33" y="159"/>
                    </a:cubicBezTo>
                    <a:cubicBezTo>
                      <a:pt x="191" y="507"/>
                      <a:pt x="888" y="792"/>
                      <a:pt x="1711" y="792"/>
                    </a:cubicBezTo>
                    <a:cubicBezTo>
                      <a:pt x="2534" y="792"/>
                      <a:pt x="3231" y="507"/>
                      <a:pt x="3358" y="159"/>
                    </a:cubicBezTo>
                    <a:cubicBezTo>
                      <a:pt x="3390" y="64"/>
                      <a:pt x="3295" y="1"/>
                      <a:pt x="3200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165;p24">
                <a:extLst>
                  <a:ext uri="{FF2B5EF4-FFF2-40B4-BE49-F238E27FC236}">
                    <a16:creationId xmlns:a16="http://schemas.microsoft.com/office/drawing/2014/main" id="{2D7DFC75-677E-6A3A-07D4-45A08023C037}"/>
                  </a:ext>
                </a:extLst>
              </p:cNvPr>
              <p:cNvSpPr/>
              <p:nvPr/>
            </p:nvSpPr>
            <p:spPr>
              <a:xfrm>
                <a:off x="4187311" y="4190715"/>
                <a:ext cx="23117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692" extrusionOk="0">
                    <a:moveTo>
                      <a:pt x="286" y="0"/>
                    </a:moveTo>
                    <a:cubicBezTo>
                      <a:pt x="127" y="0"/>
                      <a:pt x="1" y="127"/>
                      <a:pt x="32" y="285"/>
                    </a:cubicBezTo>
                    <a:lnTo>
                      <a:pt x="349" y="2692"/>
                    </a:lnTo>
                    <a:lnTo>
                      <a:pt x="634" y="285"/>
                    </a:lnTo>
                    <a:cubicBezTo>
                      <a:pt x="666" y="127"/>
                      <a:pt x="539" y="0"/>
                      <a:pt x="412" y="0"/>
                    </a:cubicBezTo>
                    <a:close/>
                  </a:path>
                </a:pathLst>
              </a:custGeom>
              <a:solidFill>
                <a:srgbClr val="BBE3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166;p24">
                <a:extLst>
                  <a:ext uri="{FF2B5EF4-FFF2-40B4-BE49-F238E27FC236}">
                    <a16:creationId xmlns:a16="http://schemas.microsoft.com/office/drawing/2014/main" id="{4E6DCD2F-868C-F6D2-9D3A-826126841053}"/>
                  </a:ext>
                </a:extLst>
              </p:cNvPr>
              <p:cNvSpPr/>
              <p:nvPr/>
            </p:nvSpPr>
            <p:spPr>
              <a:xfrm>
                <a:off x="3978461" y="4278844"/>
                <a:ext cx="71503" cy="70184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22" extrusionOk="0">
                    <a:moveTo>
                      <a:pt x="375" y="1"/>
                    </a:moveTo>
                    <a:cubicBezTo>
                      <a:pt x="319" y="1"/>
                      <a:pt x="262" y="18"/>
                      <a:pt x="222" y="58"/>
                    </a:cubicBezTo>
                    <a:lnTo>
                      <a:pt x="127" y="153"/>
                    </a:lnTo>
                    <a:cubicBezTo>
                      <a:pt x="1" y="280"/>
                      <a:pt x="32" y="438"/>
                      <a:pt x="159" y="533"/>
                    </a:cubicBezTo>
                    <a:lnTo>
                      <a:pt x="2059" y="2021"/>
                    </a:lnTo>
                    <a:lnTo>
                      <a:pt x="571" y="90"/>
                    </a:lnTo>
                    <a:cubicBezTo>
                      <a:pt x="534" y="34"/>
                      <a:pt x="454" y="1"/>
                      <a:pt x="375" y="1"/>
                    </a:cubicBezTo>
                    <a:close/>
                  </a:path>
                </a:pathLst>
              </a:custGeom>
              <a:solidFill>
                <a:srgbClr val="DDF1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167;p24">
                <a:extLst>
                  <a:ext uri="{FF2B5EF4-FFF2-40B4-BE49-F238E27FC236}">
                    <a16:creationId xmlns:a16="http://schemas.microsoft.com/office/drawing/2014/main" id="{FAAD4ADA-2D9F-5666-0F19-CD79329EAED6}"/>
                  </a:ext>
                </a:extLst>
              </p:cNvPr>
              <p:cNvSpPr/>
              <p:nvPr/>
            </p:nvSpPr>
            <p:spPr>
              <a:xfrm>
                <a:off x="3897136" y="4489534"/>
                <a:ext cx="93439" cy="21243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612" extrusionOk="0">
                    <a:moveTo>
                      <a:pt x="236" y="0"/>
                    </a:moveTo>
                    <a:cubicBezTo>
                      <a:pt x="101" y="0"/>
                      <a:pt x="0" y="113"/>
                      <a:pt x="0" y="227"/>
                    </a:cubicBezTo>
                    <a:lnTo>
                      <a:pt x="0" y="353"/>
                    </a:lnTo>
                    <a:cubicBezTo>
                      <a:pt x="0" y="495"/>
                      <a:pt x="102" y="612"/>
                      <a:pt x="237" y="612"/>
                    </a:cubicBezTo>
                    <a:cubicBezTo>
                      <a:pt x="252" y="612"/>
                      <a:pt x="269" y="610"/>
                      <a:pt x="285" y="607"/>
                    </a:cubicBezTo>
                    <a:lnTo>
                      <a:pt x="2692" y="290"/>
                    </a:lnTo>
                    <a:lnTo>
                      <a:pt x="285" y="5"/>
                    </a:lnTo>
                    <a:cubicBezTo>
                      <a:pt x="268" y="2"/>
                      <a:pt x="252" y="0"/>
                      <a:pt x="236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168;p24">
                <a:extLst>
                  <a:ext uri="{FF2B5EF4-FFF2-40B4-BE49-F238E27FC236}">
                    <a16:creationId xmlns:a16="http://schemas.microsoft.com/office/drawing/2014/main" id="{3D6F7A83-D342-6472-B66E-E04F5A283AC7}"/>
                  </a:ext>
                </a:extLst>
              </p:cNvPr>
              <p:cNvSpPr/>
              <p:nvPr/>
            </p:nvSpPr>
            <p:spPr>
              <a:xfrm>
                <a:off x="4414869" y="4482002"/>
                <a:ext cx="93474" cy="21138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609" extrusionOk="0">
                    <a:moveTo>
                      <a:pt x="2407" y="0"/>
                    </a:moveTo>
                    <a:lnTo>
                      <a:pt x="0" y="317"/>
                    </a:lnTo>
                    <a:lnTo>
                      <a:pt x="2407" y="602"/>
                    </a:lnTo>
                    <a:cubicBezTo>
                      <a:pt x="2428" y="606"/>
                      <a:pt x="2447" y="608"/>
                      <a:pt x="2467" y="608"/>
                    </a:cubicBezTo>
                    <a:cubicBezTo>
                      <a:pt x="2596" y="608"/>
                      <a:pt x="2692" y="518"/>
                      <a:pt x="2692" y="380"/>
                    </a:cubicBezTo>
                    <a:lnTo>
                      <a:pt x="2692" y="254"/>
                    </a:lnTo>
                    <a:cubicBezTo>
                      <a:pt x="2692" y="95"/>
                      <a:pt x="2565" y="0"/>
                      <a:pt x="240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169;p24">
                <a:extLst>
                  <a:ext uri="{FF2B5EF4-FFF2-40B4-BE49-F238E27FC236}">
                    <a16:creationId xmlns:a16="http://schemas.microsoft.com/office/drawing/2014/main" id="{21C36956-FC53-EAC8-6A30-C2E0D5F05D9B}"/>
                  </a:ext>
                </a:extLst>
              </p:cNvPr>
              <p:cNvSpPr/>
              <p:nvPr/>
            </p:nvSpPr>
            <p:spPr>
              <a:xfrm>
                <a:off x="4349997" y="4274089"/>
                <a:ext cx="71503" cy="6945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01" extrusionOk="0">
                    <a:moveTo>
                      <a:pt x="1695" y="1"/>
                    </a:moveTo>
                    <a:cubicBezTo>
                      <a:pt x="1618" y="1"/>
                      <a:pt x="1540" y="32"/>
                      <a:pt x="1489" y="100"/>
                    </a:cubicBezTo>
                    <a:lnTo>
                      <a:pt x="1" y="2000"/>
                    </a:lnTo>
                    <a:lnTo>
                      <a:pt x="1933" y="512"/>
                    </a:lnTo>
                    <a:cubicBezTo>
                      <a:pt x="2059" y="448"/>
                      <a:pt x="2059" y="258"/>
                      <a:pt x="1964" y="163"/>
                    </a:cubicBezTo>
                    <a:lnTo>
                      <a:pt x="1869" y="68"/>
                    </a:lnTo>
                    <a:cubicBezTo>
                      <a:pt x="1825" y="24"/>
                      <a:pt x="1761" y="1"/>
                      <a:pt x="1695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170;p24">
                <a:extLst>
                  <a:ext uri="{FF2B5EF4-FFF2-40B4-BE49-F238E27FC236}">
                    <a16:creationId xmlns:a16="http://schemas.microsoft.com/office/drawing/2014/main" id="{C82C0513-6E89-AC31-075D-92FA3E9A40A9}"/>
                  </a:ext>
                </a:extLst>
              </p:cNvPr>
              <p:cNvSpPr/>
              <p:nvPr/>
            </p:nvSpPr>
            <p:spPr>
              <a:xfrm>
                <a:off x="4143333" y="4403939"/>
                <a:ext cx="112183" cy="19899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5733" extrusionOk="0">
                    <a:moveTo>
                      <a:pt x="3136" y="1"/>
                    </a:moveTo>
                    <a:lnTo>
                      <a:pt x="603" y="2946"/>
                    </a:lnTo>
                    <a:lnTo>
                      <a:pt x="1521" y="3168"/>
                    </a:lnTo>
                    <a:lnTo>
                      <a:pt x="1" y="5733"/>
                    </a:lnTo>
                    <a:lnTo>
                      <a:pt x="3231" y="2851"/>
                    </a:lnTo>
                    <a:lnTo>
                      <a:pt x="1996" y="2471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6" name="Group 1855">
            <a:extLst>
              <a:ext uri="{FF2B5EF4-FFF2-40B4-BE49-F238E27FC236}">
                <a16:creationId xmlns:a16="http://schemas.microsoft.com/office/drawing/2014/main" id="{702675C4-408E-5B7B-1D11-8D332BE3E00B}"/>
              </a:ext>
            </a:extLst>
          </p:cNvPr>
          <p:cNvGrpSpPr/>
          <p:nvPr/>
        </p:nvGrpSpPr>
        <p:grpSpPr>
          <a:xfrm>
            <a:off x="484031" y="1228911"/>
            <a:ext cx="908275" cy="841437"/>
            <a:chOff x="3035482" y="3172000"/>
            <a:chExt cx="908275" cy="841437"/>
          </a:xfrm>
        </p:grpSpPr>
        <p:sp>
          <p:nvSpPr>
            <p:cNvPr id="108" name="Google Shape;3881;p37">
              <a:extLst>
                <a:ext uri="{FF2B5EF4-FFF2-40B4-BE49-F238E27FC236}">
                  <a16:creationId xmlns:a16="http://schemas.microsoft.com/office/drawing/2014/main" id="{E682759B-BD0A-008E-47D0-5489A3B96009}"/>
                </a:ext>
              </a:extLst>
            </p:cNvPr>
            <p:cNvSpPr/>
            <p:nvPr/>
          </p:nvSpPr>
          <p:spPr>
            <a:xfrm>
              <a:off x="3035482" y="3172000"/>
              <a:ext cx="908275" cy="841437"/>
            </a:xfrm>
            <a:custGeom>
              <a:avLst/>
              <a:gdLst/>
              <a:ahLst/>
              <a:cxnLst/>
              <a:rect l="l" t="t" r="r" b="b"/>
              <a:pathLst>
                <a:path w="31005" h="28153" extrusionOk="0">
                  <a:moveTo>
                    <a:pt x="15523" y="1"/>
                  </a:moveTo>
                  <a:cubicBezTo>
                    <a:pt x="9153" y="1"/>
                    <a:pt x="3380" y="4337"/>
                    <a:pt x="1838" y="10777"/>
                  </a:cubicBezTo>
                  <a:cubicBezTo>
                    <a:pt x="1" y="18346"/>
                    <a:pt x="4656" y="25946"/>
                    <a:pt x="12225" y="27752"/>
                  </a:cubicBezTo>
                  <a:cubicBezTo>
                    <a:pt x="13341" y="28022"/>
                    <a:pt x="14458" y="28152"/>
                    <a:pt x="15557" y="28152"/>
                  </a:cubicBezTo>
                  <a:cubicBezTo>
                    <a:pt x="21909" y="28152"/>
                    <a:pt x="27661" y="23817"/>
                    <a:pt x="29200" y="17364"/>
                  </a:cubicBezTo>
                  <a:cubicBezTo>
                    <a:pt x="31005" y="9795"/>
                    <a:pt x="26381" y="2195"/>
                    <a:pt x="18812" y="390"/>
                  </a:cubicBezTo>
                  <a:cubicBezTo>
                    <a:pt x="17710" y="127"/>
                    <a:pt x="16608" y="1"/>
                    <a:pt x="155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174;p24">
              <a:extLst>
                <a:ext uri="{FF2B5EF4-FFF2-40B4-BE49-F238E27FC236}">
                  <a16:creationId xmlns:a16="http://schemas.microsoft.com/office/drawing/2014/main" id="{F9084A42-585D-9A11-BABF-86C129CB1C7A}"/>
                </a:ext>
              </a:extLst>
            </p:cNvPr>
            <p:cNvSpPr/>
            <p:nvPr/>
          </p:nvSpPr>
          <p:spPr>
            <a:xfrm>
              <a:off x="3241523" y="3413245"/>
              <a:ext cx="349564" cy="302324"/>
            </a:xfrm>
            <a:custGeom>
              <a:avLst/>
              <a:gdLst/>
              <a:ahLst/>
              <a:cxnLst/>
              <a:rect l="l" t="t" r="r" b="b"/>
              <a:pathLst>
                <a:path w="10071" h="8710" extrusionOk="0">
                  <a:moveTo>
                    <a:pt x="3072" y="0"/>
                  </a:moveTo>
                  <a:cubicBezTo>
                    <a:pt x="1520" y="0"/>
                    <a:pt x="285" y="1235"/>
                    <a:pt x="285" y="2787"/>
                  </a:cubicBezTo>
                  <a:lnTo>
                    <a:pt x="285" y="4751"/>
                  </a:lnTo>
                  <a:cubicBezTo>
                    <a:pt x="285" y="5321"/>
                    <a:pt x="444" y="5859"/>
                    <a:pt x="760" y="6334"/>
                  </a:cubicBezTo>
                  <a:lnTo>
                    <a:pt x="0" y="8709"/>
                  </a:lnTo>
                  <a:lnTo>
                    <a:pt x="2407" y="7443"/>
                  </a:lnTo>
                  <a:cubicBezTo>
                    <a:pt x="2629" y="7506"/>
                    <a:pt x="2850" y="7538"/>
                    <a:pt x="3072" y="7538"/>
                  </a:cubicBezTo>
                  <a:lnTo>
                    <a:pt x="4339" y="7538"/>
                  </a:lnTo>
                  <a:cubicBezTo>
                    <a:pt x="4212" y="7221"/>
                    <a:pt x="4149" y="6841"/>
                    <a:pt x="4149" y="6492"/>
                  </a:cubicBezTo>
                  <a:lnTo>
                    <a:pt x="4149" y="4529"/>
                  </a:lnTo>
                  <a:cubicBezTo>
                    <a:pt x="4149" y="2977"/>
                    <a:pt x="5384" y="1742"/>
                    <a:pt x="6936" y="1742"/>
                  </a:cubicBezTo>
                  <a:lnTo>
                    <a:pt x="10071" y="1742"/>
                  </a:lnTo>
                  <a:cubicBezTo>
                    <a:pt x="9659" y="697"/>
                    <a:pt x="8678" y="0"/>
                    <a:pt x="75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176;p24">
              <a:extLst>
                <a:ext uri="{FF2B5EF4-FFF2-40B4-BE49-F238E27FC236}">
                  <a16:creationId xmlns:a16="http://schemas.microsoft.com/office/drawing/2014/main" id="{293E9A99-2029-D1ED-E16E-00544A16410C}"/>
                </a:ext>
              </a:extLst>
            </p:cNvPr>
            <p:cNvSpPr/>
            <p:nvPr/>
          </p:nvSpPr>
          <p:spPr>
            <a:xfrm>
              <a:off x="3414101" y="3490198"/>
              <a:ext cx="370459" cy="283616"/>
            </a:xfrm>
            <a:custGeom>
              <a:avLst/>
              <a:gdLst/>
              <a:ahLst/>
              <a:cxnLst/>
              <a:rect l="l" t="t" r="r" b="b"/>
              <a:pathLst>
                <a:path w="10673" h="8171" extrusionOk="0">
                  <a:moveTo>
                    <a:pt x="2787" y="0"/>
                  </a:moveTo>
                  <a:cubicBezTo>
                    <a:pt x="1235" y="0"/>
                    <a:pt x="0" y="1235"/>
                    <a:pt x="0" y="2787"/>
                  </a:cubicBezTo>
                  <a:lnTo>
                    <a:pt x="0" y="4750"/>
                  </a:lnTo>
                  <a:cubicBezTo>
                    <a:pt x="0" y="6271"/>
                    <a:pt x="1235" y="7537"/>
                    <a:pt x="2787" y="7537"/>
                  </a:cubicBezTo>
                  <a:lnTo>
                    <a:pt x="7221" y="7537"/>
                  </a:lnTo>
                  <a:cubicBezTo>
                    <a:pt x="7442" y="7537"/>
                    <a:pt x="7664" y="7506"/>
                    <a:pt x="7854" y="7442"/>
                  </a:cubicBezTo>
                  <a:lnTo>
                    <a:pt x="10673" y="8171"/>
                  </a:lnTo>
                  <a:lnTo>
                    <a:pt x="9501" y="6334"/>
                  </a:lnTo>
                  <a:cubicBezTo>
                    <a:pt x="9818" y="5859"/>
                    <a:pt x="10008" y="5321"/>
                    <a:pt x="10008" y="4750"/>
                  </a:cubicBezTo>
                  <a:lnTo>
                    <a:pt x="10008" y="2787"/>
                  </a:lnTo>
                  <a:cubicBezTo>
                    <a:pt x="10008" y="1235"/>
                    <a:pt x="8773" y="0"/>
                    <a:pt x="7221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3828;p37">
            <a:extLst>
              <a:ext uri="{FF2B5EF4-FFF2-40B4-BE49-F238E27FC236}">
                <a16:creationId xmlns:a16="http://schemas.microsoft.com/office/drawing/2014/main" id="{7B54678E-1E8E-17C1-13D2-C6A7F4A09EDB}"/>
              </a:ext>
            </a:extLst>
          </p:cNvPr>
          <p:cNvGrpSpPr/>
          <p:nvPr/>
        </p:nvGrpSpPr>
        <p:grpSpPr>
          <a:xfrm>
            <a:off x="3516011" y="1531779"/>
            <a:ext cx="119870" cy="154103"/>
            <a:chOff x="1542857" y="3479728"/>
            <a:chExt cx="508577" cy="600225"/>
          </a:xfrm>
        </p:grpSpPr>
        <p:sp>
          <p:nvSpPr>
            <p:cNvPr id="181" name="Google Shape;3829;p37">
              <a:extLst>
                <a:ext uri="{FF2B5EF4-FFF2-40B4-BE49-F238E27FC236}">
                  <a16:creationId xmlns:a16="http://schemas.microsoft.com/office/drawing/2014/main" id="{8484ACDA-58E7-06EE-CD08-98FAA7AD4085}"/>
                </a:ext>
              </a:extLst>
            </p:cNvPr>
            <p:cNvSpPr/>
            <p:nvPr/>
          </p:nvSpPr>
          <p:spPr>
            <a:xfrm>
              <a:off x="1542857" y="3479728"/>
              <a:ext cx="508577" cy="294086"/>
            </a:xfrm>
            <a:custGeom>
              <a:avLst/>
              <a:gdLst/>
              <a:ahLst/>
              <a:cxnLst/>
              <a:rect l="l" t="t" r="r" b="b"/>
              <a:pathLst>
                <a:path w="15993" h="9248" extrusionOk="0">
                  <a:moveTo>
                    <a:pt x="7949" y="0"/>
                  </a:moveTo>
                  <a:lnTo>
                    <a:pt x="0" y="4624"/>
                  </a:lnTo>
                  <a:lnTo>
                    <a:pt x="8012" y="9247"/>
                  </a:lnTo>
                  <a:lnTo>
                    <a:pt x="15993" y="4624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DDF1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830;p37">
              <a:extLst>
                <a:ext uri="{FF2B5EF4-FFF2-40B4-BE49-F238E27FC236}">
                  <a16:creationId xmlns:a16="http://schemas.microsoft.com/office/drawing/2014/main" id="{F91BA1EE-26BB-454F-BC2B-7465B53B0CE0}"/>
                </a:ext>
              </a:extLst>
            </p:cNvPr>
            <p:cNvSpPr/>
            <p:nvPr/>
          </p:nvSpPr>
          <p:spPr>
            <a:xfrm>
              <a:off x="1796621" y="3633799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8013" y="1"/>
                  </a:moveTo>
                  <a:lnTo>
                    <a:pt x="32" y="4624"/>
                  </a:lnTo>
                  <a:lnTo>
                    <a:pt x="1" y="14030"/>
                  </a:lnTo>
                  <a:lnTo>
                    <a:pt x="7981" y="9406"/>
                  </a:lnTo>
                  <a:lnTo>
                    <a:pt x="801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831;p37">
              <a:extLst>
                <a:ext uri="{FF2B5EF4-FFF2-40B4-BE49-F238E27FC236}">
                  <a16:creationId xmlns:a16="http://schemas.microsoft.com/office/drawing/2014/main" id="{AC4878A9-4524-C7F0-D175-4783879AED65}"/>
                </a:ext>
              </a:extLst>
            </p:cNvPr>
            <p:cNvSpPr/>
            <p:nvPr/>
          </p:nvSpPr>
          <p:spPr>
            <a:xfrm>
              <a:off x="1542857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0" y="1"/>
                  </a:moveTo>
                  <a:lnTo>
                    <a:pt x="0" y="9406"/>
                  </a:lnTo>
                  <a:lnTo>
                    <a:pt x="8012" y="14030"/>
                  </a:lnTo>
                  <a:lnTo>
                    <a:pt x="801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2" name="Group 1861">
            <a:extLst>
              <a:ext uri="{FF2B5EF4-FFF2-40B4-BE49-F238E27FC236}">
                <a16:creationId xmlns:a16="http://schemas.microsoft.com/office/drawing/2014/main" id="{5E5C6E9F-E63E-401E-E8DB-D594BB5738DE}"/>
              </a:ext>
            </a:extLst>
          </p:cNvPr>
          <p:cNvGrpSpPr/>
          <p:nvPr/>
        </p:nvGrpSpPr>
        <p:grpSpPr>
          <a:xfrm>
            <a:off x="4941560" y="3329712"/>
            <a:ext cx="969171" cy="851179"/>
            <a:chOff x="3091236" y="3642605"/>
            <a:chExt cx="969171" cy="851179"/>
          </a:xfrm>
        </p:grpSpPr>
        <p:sp>
          <p:nvSpPr>
            <p:cNvPr id="200" name="Google Shape;3712;p36">
              <a:extLst>
                <a:ext uri="{FF2B5EF4-FFF2-40B4-BE49-F238E27FC236}">
                  <a16:creationId xmlns:a16="http://schemas.microsoft.com/office/drawing/2014/main" id="{1DA24390-E0C0-BB8E-E3CD-A44A63F539F7}"/>
                </a:ext>
              </a:extLst>
            </p:cNvPr>
            <p:cNvSpPr/>
            <p:nvPr/>
          </p:nvSpPr>
          <p:spPr>
            <a:xfrm>
              <a:off x="3351008" y="3642605"/>
              <a:ext cx="425535" cy="67215"/>
            </a:xfrm>
            <a:custGeom>
              <a:avLst/>
              <a:gdLst/>
              <a:ahLst/>
              <a:cxnLst/>
              <a:rect l="l" t="t" r="r" b="b"/>
              <a:pathLst>
                <a:path w="13238" h="2091" extrusionOk="0">
                  <a:moveTo>
                    <a:pt x="7506" y="1"/>
                  </a:moveTo>
                  <a:cubicBezTo>
                    <a:pt x="7411" y="1"/>
                    <a:pt x="7316" y="64"/>
                    <a:pt x="7316" y="159"/>
                  </a:cubicBezTo>
                  <a:cubicBezTo>
                    <a:pt x="7316" y="286"/>
                    <a:pt x="7411" y="349"/>
                    <a:pt x="7506" y="381"/>
                  </a:cubicBezTo>
                  <a:cubicBezTo>
                    <a:pt x="8139" y="381"/>
                    <a:pt x="8772" y="444"/>
                    <a:pt x="9374" y="539"/>
                  </a:cubicBezTo>
                  <a:lnTo>
                    <a:pt x="9406" y="539"/>
                  </a:lnTo>
                  <a:cubicBezTo>
                    <a:pt x="9501" y="539"/>
                    <a:pt x="9564" y="476"/>
                    <a:pt x="9596" y="381"/>
                  </a:cubicBezTo>
                  <a:cubicBezTo>
                    <a:pt x="9596" y="286"/>
                    <a:pt x="9532" y="191"/>
                    <a:pt x="9437" y="159"/>
                  </a:cubicBezTo>
                  <a:cubicBezTo>
                    <a:pt x="8804" y="64"/>
                    <a:pt x="8171" y="1"/>
                    <a:pt x="7506" y="1"/>
                  </a:cubicBezTo>
                  <a:close/>
                  <a:moveTo>
                    <a:pt x="5643" y="58"/>
                  </a:moveTo>
                  <a:cubicBezTo>
                    <a:pt x="5631" y="58"/>
                    <a:pt x="5618" y="60"/>
                    <a:pt x="5605" y="64"/>
                  </a:cubicBezTo>
                  <a:cubicBezTo>
                    <a:pt x="4972" y="128"/>
                    <a:pt x="4339" y="223"/>
                    <a:pt x="3705" y="349"/>
                  </a:cubicBezTo>
                  <a:cubicBezTo>
                    <a:pt x="3610" y="381"/>
                    <a:pt x="3547" y="508"/>
                    <a:pt x="3579" y="603"/>
                  </a:cubicBezTo>
                  <a:cubicBezTo>
                    <a:pt x="3579" y="698"/>
                    <a:pt x="3674" y="729"/>
                    <a:pt x="3737" y="729"/>
                  </a:cubicBezTo>
                  <a:lnTo>
                    <a:pt x="3800" y="729"/>
                  </a:lnTo>
                  <a:cubicBezTo>
                    <a:pt x="4402" y="603"/>
                    <a:pt x="5004" y="508"/>
                    <a:pt x="5637" y="444"/>
                  </a:cubicBezTo>
                  <a:cubicBezTo>
                    <a:pt x="5732" y="413"/>
                    <a:pt x="5827" y="318"/>
                    <a:pt x="5795" y="223"/>
                  </a:cubicBezTo>
                  <a:cubicBezTo>
                    <a:pt x="5795" y="140"/>
                    <a:pt x="5724" y="58"/>
                    <a:pt x="5643" y="58"/>
                  </a:cubicBezTo>
                  <a:close/>
                  <a:moveTo>
                    <a:pt x="11256" y="594"/>
                  </a:moveTo>
                  <a:cubicBezTo>
                    <a:pt x="11179" y="594"/>
                    <a:pt x="11110" y="651"/>
                    <a:pt x="11084" y="729"/>
                  </a:cubicBezTo>
                  <a:cubicBezTo>
                    <a:pt x="11053" y="824"/>
                    <a:pt x="11116" y="951"/>
                    <a:pt x="11211" y="983"/>
                  </a:cubicBezTo>
                  <a:cubicBezTo>
                    <a:pt x="11781" y="1141"/>
                    <a:pt x="12383" y="1363"/>
                    <a:pt x="12953" y="1616"/>
                  </a:cubicBezTo>
                  <a:cubicBezTo>
                    <a:pt x="12984" y="1648"/>
                    <a:pt x="13016" y="1648"/>
                    <a:pt x="13048" y="1648"/>
                  </a:cubicBezTo>
                  <a:cubicBezTo>
                    <a:pt x="13111" y="1648"/>
                    <a:pt x="13174" y="1616"/>
                    <a:pt x="13206" y="1521"/>
                  </a:cubicBezTo>
                  <a:cubicBezTo>
                    <a:pt x="13238" y="1426"/>
                    <a:pt x="13206" y="1331"/>
                    <a:pt x="13111" y="1268"/>
                  </a:cubicBezTo>
                  <a:cubicBezTo>
                    <a:pt x="12541" y="1014"/>
                    <a:pt x="11939" y="793"/>
                    <a:pt x="11306" y="603"/>
                  </a:cubicBezTo>
                  <a:cubicBezTo>
                    <a:pt x="11289" y="597"/>
                    <a:pt x="11272" y="594"/>
                    <a:pt x="11256" y="594"/>
                  </a:cubicBezTo>
                  <a:close/>
                  <a:moveTo>
                    <a:pt x="1921" y="911"/>
                  </a:moveTo>
                  <a:cubicBezTo>
                    <a:pt x="1903" y="911"/>
                    <a:pt x="1885" y="914"/>
                    <a:pt x="1869" y="919"/>
                  </a:cubicBezTo>
                  <a:cubicBezTo>
                    <a:pt x="1267" y="1141"/>
                    <a:pt x="697" y="1426"/>
                    <a:pt x="127" y="1711"/>
                  </a:cubicBezTo>
                  <a:cubicBezTo>
                    <a:pt x="32" y="1774"/>
                    <a:pt x="0" y="1901"/>
                    <a:pt x="32" y="1996"/>
                  </a:cubicBezTo>
                  <a:cubicBezTo>
                    <a:pt x="63" y="2059"/>
                    <a:pt x="127" y="2091"/>
                    <a:pt x="222" y="2091"/>
                  </a:cubicBezTo>
                  <a:cubicBezTo>
                    <a:pt x="253" y="2091"/>
                    <a:pt x="253" y="2059"/>
                    <a:pt x="285" y="2059"/>
                  </a:cubicBezTo>
                  <a:cubicBezTo>
                    <a:pt x="855" y="1774"/>
                    <a:pt x="1425" y="1521"/>
                    <a:pt x="1995" y="1299"/>
                  </a:cubicBezTo>
                  <a:cubicBezTo>
                    <a:pt x="2090" y="1236"/>
                    <a:pt x="2154" y="1141"/>
                    <a:pt x="2122" y="1046"/>
                  </a:cubicBezTo>
                  <a:cubicBezTo>
                    <a:pt x="2096" y="968"/>
                    <a:pt x="2005" y="911"/>
                    <a:pt x="1921" y="9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1" name="Group 1860">
              <a:extLst>
                <a:ext uri="{FF2B5EF4-FFF2-40B4-BE49-F238E27FC236}">
                  <a16:creationId xmlns:a16="http://schemas.microsoft.com/office/drawing/2014/main" id="{6977DB93-853A-E0F2-F113-3128D04791D4}"/>
                </a:ext>
              </a:extLst>
            </p:cNvPr>
            <p:cNvGrpSpPr/>
            <p:nvPr/>
          </p:nvGrpSpPr>
          <p:grpSpPr>
            <a:xfrm>
              <a:off x="3091236" y="3698935"/>
              <a:ext cx="969171" cy="794849"/>
              <a:chOff x="3104649" y="3713099"/>
              <a:chExt cx="969171" cy="794849"/>
            </a:xfrm>
          </p:grpSpPr>
          <p:sp>
            <p:nvSpPr>
              <p:cNvPr id="198" name="Google Shape;3710;p36">
                <a:extLst>
                  <a:ext uri="{FF2B5EF4-FFF2-40B4-BE49-F238E27FC236}">
                    <a16:creationId xmlns:a16="http://schemas.microsoft.com/office/drawing/2014/main" id="{45B163BC-9B83-682C-A383-7F2D09A202C6}"/>
                  </a:ext>
                </a:extLst>
              </p:cNvPr>
              <p:cNvSpPr/>
              <p:nvPr/>
            </p:nvSpPr>
            <p:spPr>
              <a:xfrm>
                <a:off x="3104649" y="4123108"/>
                <a:ext cx="205664" cy="377704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11750" extrusionOk="0">
                    <a:moveTo>
                      <a:pt x="190" y="1"/>
                    </a:moveTo>
                    <a:cubicBezTo>
                      <a:pt x="63" y="1"/>
                      <a:pt x="0" y="96"/>
                      <a:pt x="0" y="222"/>
                    </a:cubicBezTo>
                    <a:cubicBezTo>
                      <a:pt x="0" y="856"/>
                      <a:pt x="63" y="1489"/>
                      <a:pt x="158" y="2122"/>
                    </a:cubicBezTo>
                    <a:cubicBezTo>
                      <a:pt x="190" y="2217"/>
                      <a:pt x="253" y="2281"/>
                      <a:pt x="348" y="2281"/>
                    </a:cubicBezTo>
                    <a:lnTo>
                      <a:pt x="380" y="2281"/>
                    </a:lnTo>
                    <a:cubicBezTo>
                      <a:pt x="475" y="2281"/>
                      <a:pt x="570" y="2154"/>
                      <a:pt x="538" y="2059"/>
                    </a:cubicBezTo>
                    <a:cubicBezTo>
                      <a:pt x="443" y="1457"/>
                      <a:pt x="380" y="824"/>
                      <a:pt x="380" y="191"/>
                    </a:cubicBezTo>
                    <a:cubicBezTo>
                      <a:pt x="380" y="96"/>
                      <a:pt x="285" y="1"/>
                      <a:pt x="190" y="1"/>
                    </a:cubicBezTo>
                    <a:close/>
                    <a:moveTo>
                      <a:pt x="779" y="3761"/>
                    </a:moveTo>
                    <a:cubicBezTo>
                      <a:pt x="762" y="3761"/>
                      <a:pt x="745" y="3764"/>
                      <a:pt x="729" y="3769"/>
                    </a:cubicBezTo>
                    <a:cubicBezTo>
                      <a:pt x="634" y="3801"/>
                      <a:pt x="570" y="3896"/>
                      <a:pt x="602" y="3991"/>
                    </a:cubicBezTo>
                    <a:cubicBezTo>
                      <a:pt x="792" y="4624"/>
                      <a:pt x="1014" y="5226"/>
                      <a:pt x="1267" y="5796"/>
                    </a:cubicBezTo>
                    <a:cubicBezTo>
                      <a:pt x="1299" y="5859"/>
                      <a:pt x="1362" y="5923"/>
                      <a:pt x="1425" y="5923"/>
                    </a:cubicBezTo>
                    <a:cubicBezTo>
                      <a:pt x="1457" y="5923"/>
                      <a:pt x="1489" y="5891"/>
                      <a:pt x="1520" y="5891"/>
                    </a:cubicBezTo>
                    <a:cubicBezTo>
                      <a:pt x="1615" y="5859"/>
                      <a:pt x="1647" y="5733"/>
                      <a:pt x="1615" y="5638"/>
                    </a:cubicBezTo>
                    <a:cubicBezTo>
                      <a:pt x="1362" y="5068"/>
                      <a:pt x="1140" y="4498"/>
                      <a:pt x="950" y="3896"/>
                    </a:cubicBezTo>
                    <a:cubicBezTo>
                      <a:pt x="924" y="3818"/>
                      <a:pt x="855" y="3761"/>
                      <a:pt x="779" y="3761"/>
                    </a:cubicBezTo>
                    <a:close/>
                    <a:moveTo>
                      <a:pt x="2298" y="7209"/>
                    </a:moveTo>
                    <a:cubicBezTo>
                      <a:pt x="2270" y="7209"/>
                      <a:pt x="2242" y="7213"/>
                      <a:pt x="2217" y="7221"/>
                    </a:cubicBezTo>
                    <a:cubicBezTo>
                      <a:pt x="2154" y="7284"/>
                      <a:pt x="2122" y="7411"/>
                      <a:pt x="2154" y="7506"/>
                    </a:cubicBezTo>
                    <a:cubicBezTo>
                      <a:pt x="2502" y="8044"/>
                      <a:pt x="2882" y="8583"/>
                      <a:pt x="3294" y="9058"/>
                    </a:cubicBezTo>
                    <a:cubicBezTo>
                      <a:pt x="3325" y="9121"/>
                      <a:pt x="3357" y="9121"/>
                      <a:pt x="3420" y="9121"/>
                    </a:cubicBezTo>
                    <a:cubicBezTo>
                      <a:pt x="3452" y="9121"/>
                      <a:pt x="3515" y="9121"/>
                      <a:pt x="3547" y="9090"/>
                    </a:cubicBezTo>
                    <a:cubicBezTo>
                      <a:pt x="3642" y="9026"/>
                      <a:pt x="3642" y="8900"/>
                      <a:pt x="3579" y="8836"/>
                    </a:cubicBezTo>
                    <a:cubicBezTo>
                      <a:pt x="3167" y="8329"/>
                      <a:pt x="2819" y="7823"/>
                      <a:pt x="2502" y="7284"/>
                    </a:cubicBezTo>
                    <a:cubicBezTo>
                      <a:pt x="2456" y="7238"/>
                      <a:pt x="2375" y="7209"/>
                      <a:pt x="2298" y="7209"/>
                    </a:cubicBezTo>
                    <a:close/>
                    <a:moveTo>
                      <a:pt x="4715" y="10150"/>
                    </a:moveTo>
                    <a:cubicBezTo>
                      <a:pt x="4663" y="10150"/>
                      <a:pt x="4608" y="10166"/>
                      <a:pt x="4560" y="10198"/>
                    </a:cubicBezTo>
                    <a:cubicBezTo>
                      <a:pt x="4497" y="10293"/>
                      <a:pt x="4497" y="10420"/>
                      <a:pt x="4592" y="10483"/>
                    </a:cubicBezTo>
                    <a:cubicBezTo>
                      <a:pt x="5036" y="10926"/>
                      <a:pt x="5542" y="11338"/>
                      <a:pt x="6049" y="11718"/>
                    </a:cubicBezTo>
                    <a:cubicBezTo>
                      <a:pt x="6081" y="11718"/>
                      <a:pt x="6144" y="11750"/>
                      <a:pt x="6176" y="11750"/>
                    </a:cubicBezTo>
                    <a:cubicBezTo>
                      <a:pt x="6239" y="11750"/>
                      <a:pt x="6302" y="11718"/>
                      <a:pt x="6334" y="11655"/>
                    </a:cubicBezTo>
                    <a:cubicBezTo>
                      <a:pt x="6397" y="11591"/>
                      <a:pt x="6366" y="11465"/>
                      <a:pt x="6271" y="11401"/>
                    </a:cubicBezTo>
                    <a:cubicBezTo>
                      <a:pt x="5764" y="11021"/>
                      <a:pt x="5289" y="10641"/>
                      <a:pt x="4845" y="10198"/>
                    </a:cubicBezTo>
                    <a:cubicBezTo>
                      <a:pt x="4814" y="10166"/>
                      <a:pt x="4766" y="10150"/>
                      <a:pt x="4715" y="1015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711;p36">
                <a:extLst>
                  <a:ext uri="{FF2B5EF4-FFF2-40B4-BE49-F238E27FC236}">
                    <a16:creationId xmlns:a16="http://schemas.microsoft.com/office/drawing/2014/main" id="{609C9F88-5F32-AFD6-1391-985F0DA76DEB}"/>
                  </a:ext>
                </a:extLst>
              </p:cNvPr>
              <p:cNvSpPr/>
              <p:nvPr/>
            </p:nvSpPr>
            <p:spPr>
              <a:xfrm>
                <a:off x="3856938" y="4109865"/>
                <a:ext cx="195506" cy="382815"/>
              </a:xfrm>
              <a:custGeom>
                <a:avLst/>
                <a:gdLst/>
                <a:ahLst/>
                <a:cxnLst/>
                <a:rect l="l" t="t" r="r" b="b"/>
                <a:pathLst>
                  <a:path w="6082" h="11909" extrusionOk="0">
                    <a:moveTo>
                      <a:pt x="5891" y="1"/>
                    </a:moveTo>
                    <a:cubicBezTo>
                      <a:pt x="5796" y="1"/>
                      <a:pt x="5701" y="96"/>
                      <a:pt x="5701" y="191"/>
                    </a:cubicBezTo>
                    <a:cubicBezTo>
                      <a:pt x="5701" y="824"/>
                      <a:pt x="5669" y="1458"/>
                      <a:pt x="5574" y="2059"/>
                    </a:cubicBezTo>
                    <a:cubicBezTo>
                      <a:pt x="5574" y="2154"/>
                      <a:pt x="5638" y="2281"/>
                      <a:pt x="5733" y="2281"/>
                    </a:cubicBezTo>
                    <a:lnTo>
                      <a:pt x="5764" y="2281"/>
                    </a:lnTo>
                    <a:cubicBezTo>
                      <a:pt x="5859" y="2281"/>
                      <a:pt x="5954" y="2218"/>
                      <a:pt x="5954" y="2123"/>
                    </a:cubicBezTo>
                    <a:cubicBezTo>
                      <a:pt x="6049" y="1489"/>
                      <a:pt x="6081" y="824"/>
                      <a:pt x="6081" y="191"/>
                    </a:cubicBezTo>
                    <a:cubicBezTo>
                      <a:pt x="6081" y="96"/>
                      <a:pt x="5986" y="1"/>
                      <a:pt x="5891" y="1"/>
                    </a:cubicBezTo>
                    <a:close/>
                    <a:moveTo>
                      <a:pt x="5398" y="3761"/>
                    </a:moveTo>
                    <a:cubicBezTo>
                      <a:pt x="5321" y="3761"/>
                      <a:pt x="5252" y="3818"/>
                      <a:pt x="5226" y="3896"/>
                    </a:cubicBezTo>
                    <a:cubicBezTo>
                      <a:pt x="5068" y="4498"/>
                      <a:pt x="4846" y="5100"/>
                      <a:pt x="4624" y="5670"/>
                    </a:cubicBezTo>
                    <a:cubicBezTo>
                      <a:pt x="4561" y="5765"/>
                      <a:pt x="4624" y="5891"/>
                      <a:pt x="4719" y="5923"/>
                    </a:cubicBezTo>
                    <a:lnTo>
                      <a:pt x="4783" y="5923"/>
                    </a:lnTo>
                    <a:cubicBezTo>
                      <a:pt x="4846" y="5923"/>
                      <a:pt x="4941" y="5891"/>
                      <a:pt x="4973" y="5828"/>
                    </a:cubicBezTo>
                    <a:cubicBezTo>
                      <a:pt x="5194" y="5226"/>
                      <a:pt x="5416" y="4625"/>
                      <a:pt x="5574" y="3991"/>
                    </a:cubicBezTo>
                    <a:cubicBezTo>
                      <a:pt x="5606" y="3896"/>
                      <a:pt x="5543" y="3801"/>
                      <a:pt x="5448" y="3769"/>
                    </a:cubicBezTo>
                    <a:cubicBezTo>
                      <a:pt x="5431" y="3764"/>
                      <a:pt x="5414" y="3761"/>
                      <a:pt x="5398" y="3761"/>
                    </a:cubicBezTo>
                    <a:close/>
                    <a:moveTo>
                      <a:pt x="3946" y="7252"/>
                    </a:moveTo>
                    <a:cubicBezTo>
                      <a:pt x="3877" y="7252"/>
                      <a:pt x="3810" y="7287"/>
                      <a:pt x="3769" y="7348"/>
                    </a:cubicBezTo>
                    <a:cubicBezTo>
                      <a:pt x="3484" y="7886"/>
                      <a:pt x="3136" y="8425"/>
                      <a:pt x="2756" y="8900"/>
                    </a:cubicBezTo>
                    <a:cubicBezTo>
                      <a:pt x="2692" y="8995"/>
                      <a:pt x="2692" y="9121"/>
                      <a:pt x="2787" y="9185"/>
                    </a:cubicBezTo>
                    <a:cubicBezTo>
                      <a:pt x="2819" y="9216"/>
                      <a:pt x="2851" y="9216"/>
                      <a:pt x="2882" y="9216"/>
                    </a:cubicBezTo>
                    <a:cubicBezTo>
                      <a:pt x="2946" y="9216"/>
                      <a:pt x="3009" y="9185"/>
                      <a:pt x="3041" y="9153"/>
                    </a:cubicBezTo>
                    <a:cubicBezTo>
                      <a:pt x="3452" y="8646"/>
                      <a:pt x="3801" y="8108"/>
                      <a:pt x="4118" y="7538"/>
                    </a:cubicBezTo>
                    <a:cubicBezTo>
                      <a:pt x="4181" y="7443"/>
                      <a:pt x="4149" y="7348"/>
                      <a:pt x="4054" y="7285"/>
                    </a:cubicBezTo>
                    <a:cubicBezTo>
                      <a:pt x="4021" y="7262"/>
                      <a:pt x="3983" y="7252"/>
                      <a:pt x="3946" y="7252"/>
                    </a:cubicBezTo>
                    <a:close/>
                    <a:moveTo>
                      <a:pt x="1647" y="10277"/>
                    </a:moveTo>
                    <a:cubicBezTo>
                      <a:pt x="1600" y="10277"/>
                      <a:pt x="1552" y="10293"/>
                      <a:pt x="1521" y="10325"/>
                    </a:cubicBezTo>
                    <a:cubicBezTo>
                      <a:pt x="1077" y="10768"/>
                      <a:pt x="602" y="11180"/>
                      <a:pt x="96" y="11560"/>
                    </a:cubicBezTo>
                    <a:cubicBezTo>
                      <a:pt x="32" y="11623"/>
                      <a:pt x="1" y="11750"/>
                      <a:pt x="64" y="11813"/>
                    </a:cubicBezTo>
                    <a:cubicBezTo>
                      <a:pt x="96" y="11877"/>
                      <a:pt x="159" y="11908"/>
                      <a:pt x="222" y="11908"/>
                    </a:cubicBezTo>
                    <a:cubicBezTo>
                      <a:pt x="254" y="11908"/>
                      <a:pt x="317" y="11877"/>
                      <a:pt x="349" y="11877"/>
                    </a:cubicBezTo>
                    <a:cubicBezTo>
                      <a:pt x="856" y="11465"/>
                      <a:pt x="1331" y="11053"/>
                      <a:pt x="1774" y="10578"/>
                    </a:cubicBezTo>
                    <a:cubicBezTo>
                      <a:pt x="1869" y="10515"/>
                      <a:pt x="1869" y="10388"/>
                      <a:pt x="1774" y="10325"/>
                    </a:cubicBezTo>
                    <a:cubicBezTo>
                      <a:pt x="1742" y="10293"/>
                      <a:pt x="1695" y="10277"/>
                      <a:pt x="1647" y="10277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713;p36">
                <a:extLst>
                  <a:ext uri="{FF2B5EF4-FFF2-40B4-BE49-F238E27FC236}">
                    <a16:creationId xmlns:a16="http://schemas.microsoft.com/office/drawing/2014/main" id="{1DEC2E44-0A6F-7728-3AB1-0292D06A8140}"/>
                  </a:ext>
                </a:extLst>
              </p:cNvPr>
              <p:cNvSpPr/>
              <p:nvPr/>
            </p:nvSpPr>
            <p:spPr>
              <a:xfrm>
                <a:off x="3703221" y="3783111"/>
                <a:ext cx="318653" cy="318653"/>
              </a:xfrm>
              <a:custGeom>
                <a:avLst/>
                <a:gdLst/>
                <a:ahLst/>
                <a:cxnLst/>
                <a:rect l="l" t="t" r="r" b="b"/>
                <a:pathLst>
                  <a:path w="9913" h="9913" extrusionOk="0">
                    <a:moveTo>
                      <a:pt x="4973" y="0"/>
                    </a:moveTo>
                    <a:cubicBezTo>
                      <a:pt x="2217" y="0"/>
                      <a:pt x="1" y="2217"/>
                      <a:pt x="1" y="4940"/>
                    </a:cubicBezTo>
                    <a:cubicBezTo>
                      <a:pt x="1" y="7696"/>
                      <a:pt x="2217" y="9912"/>
                      <a:pt x="4973" y="9912"/>
                    </a:cubicBezTo>
                    <a:cubicBezTo>
                      <a:pt x="7696" y="9912"/>
                      <a:pt x="9913" y="7696"/>
                      <a:pt x="9913" y="4940"/>
                    </a:cubicBezTo>
                    <a:cubicBezTo>
                      <a:pt x="9913" y="2217"/>
                      <a:pt x="7696" y="0"/>
                      <a:pt x="4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714;p36">
                <a:extLst>
                  <a:ext uri="{FF2B5EF4-FFF2-40B4-BE49-F238E27FC236}">
                    <a16:creationId xmlns:a16="http://schemas.microsoft.com/office/drawing/2014/main" id="{9AC30184-875D-55F4-60E2-6921C8111343}"/>
                  </a:ext>
                </a:extLst>
              </p:cNvPr>
              <p:cNvSpPr/>
              <p:nvPr/>
            </p:nvSpPr>
            <p:spPr>
              <a:xfrm>
                <a:off x="3853884" y="3780057"/>
                <a:ext cx="174097" cy="327815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0198" extrusionOk="0">
                    <a:moveTo>
                      <a:pt x="1362" y="0"/>
                    </a:moveTo>
                    <a:cubicBezTo>
                      <a:pt x="1267" y="0"/>
                      <a:pt x="1172" y="63"/>
                      <a:pt x="1141" y="158"/>
                    </a:cubicBezTo>
                    <a:cubicBezTo>
                      <a:pt x="1109" y="253"/>
                      <a:pt x="1172" y="348"/>
                      <a:pt x="1299" y="380"/>
                    </a:cubicBezTo>
                    <a:cubicBezTo>
                      <a:pt x="1584" y="443"/>
                      <a:pt x="1869" y="539"/>
                      <a:pt x="2122" y="634"/>
                    </a:cubicBezTo>
                    <a:cubicBezTo>
                      <a:pt x="2692" y="887"/>
                      <a:pt x="3199" y="1235"/>
                      <a:pt x="3642" y="1679"/>
                    </a:cubicBezTo>
                    <a:cubicBezTo>
                      <a:pt x="4086" y="2090"/>
                      <a:pt x="4434" y="2629"/>
                      <a:pt x="4656" y="3167"/>
                    </a:cubicBezTo>
                    <a:cubicBezTo>
                      <a:pt x="4909" y="3769"/>
                      <a:pt x="5036" y="4402"/>
                      <a:pt x="5036" y="5035"/>
                    </a:cubicBezTo>
                    <a:cubicBezTo>
                      <a:pt x="5036" y="5669"/>
                      <a:pt x="4909" y="6302"/>
                      <a:pt x="4656" y="6872"/>
                    </a:cubicBezTo>
                    <a:cubicBezTo>
                      <a:pt x="4434" y="7442"/>
                      <a:pt x="4086" y="7949"/>
                      <a:pt x="3642" y="8392"/>
                    </a:cubicBezTo>
                    <a:cubicBezTo>
                      <a:pt x="3199" y="8836"/>
                      <a:pt x="2692" y="9184"/>
                      <a:pt x="2122" y="9437"/>
                    </a:cubicBezTo>
                    <a:cubicBezTo>
                      <a:pt x="1552" y="9691"/>
                      <a:pt x="919" y="9817"/>
                      <a:pt x="286" y="9817"/>
                    </a:cubicBezTo>
                    <a:lnTo>
                      <a:pt x="191" y="9817"/>
                    </a:lnTo>
                    <a:cubicBezTo>
                      <a:pt x="96" y="9817"/>
                      <a:pt x="1" y="9881"/>
                      <a:pt x="1" y="9976"/>
                    </a:cubicBezTo>
                    <a:cubicBezTo>
                      <a:pt x="1" y="10103"/>
                      <a:pt x="96" y="10166"/>
                      <a:pt x="191" y="10198"/>
                    </a:cubicBezTo>
                    <a:lnTo>
                      <a:pt x="286" y="10198"/>
                    </a:lnTo>
                    <a:cubicBezTo>
                      <a:pt x="951" y="10198"/>
                      <a:pt x="1647" y="10039"/>
                      <a:pt x="2281" y="9786"/>
                    </a:cubicBezTo>
                    <a:cubicBezTo>
                      <a:pt x="2882" y="9532"/>
                      <a:pt x="3421" y="9152"/>
                      <a:pt x="3896" y="8677"/>
                    </a:cubicBezTo>
                    <a:cubicBezTo>
                      <a:pt x="4371" y="8202"/>
                      <a:pt x="4751" y="7664"/>
                      <a:pt x="5004" y="7031"/>
                    </a:cubicBezTo>
                    <a:cubicBezTo>
                      <a:pt x="5289" y="6397"/>
                      <a:pt x="5416" y="5732"/>
                      <a:pt x="5416" y="5035"/>
                    </a:cubicBezTo>
                    <a:cubicBezTo>
                      <a:pt x="5416" y="4339"/>
                      <a:pt x="5289" y="3674"/>
                      <a:pt x="5004" y="3040"/>
                    </a:cubicBezTo>
                    <a:cubicBezTo>
                      <a:pt x="4751" y="2439"/>
                      <a:pt x="4371" y="1869"/>
                      <a:pt x="3896" y="1394"/>
                    </a:cubicBezTo>
                    <a:cubicBezTo>
                      <a:pt x="3452" y="919"/>
                      <a:pt x="2882" y="570"/>
                      <a:pt x="2281" y="285"/>
                    </a:cubicBezTo>
                    <a:cubicBezTo>
                      <a:pt x="1996" y="158"/>
                      <a:pt x="1679" y="63"/>
                      <a:pt x="1362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715;p36">
                <a:extLst>
                  <a:ext uri="{FF2B5EF4-FFF2-40B4-BE49-F238E27FC236}">
                    <a16:creationId xmlns:a16="http://schemas.microsoft.com/office/drawing/2014/main" id="{46FBB654-E7CE-2FBD-8BBF-71213ABC83D3}"/>
                  </a:ext>
                </a:extLst>
              </p:cNvPr>
              <p:cNvSpPr/>
              <p:nvPr/>
            </p:nvSpPr>
            <p:spPr>
              <a:xfrm>
                <a:off x="3697113" y="3777003"/>
                <a:ext cx="172072" cy="327815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10198" extrusionOk="0">
                    <a:moveTo>
                      <a:pt x="5163" y="0"/>
                    </a:moveTo>
                    <a:cubicBezTo>
                      <a:pt x="4466" y="0"/>
                      <a:pt x="3801" y="127"/>
                      <a:pt x="3167" y="380"/>
                    </a:cubicBezTo>
                    <a:cubicBezTo>
                      <a:pt x="2534" y="665"/>
                      <a:pt x="1996" y="1014"/>
                      <a:pt x="1521" y="1489"/>
                    </a:cubicBezTo>
                    <a:cubicBezTo>
                      <a:pt x="1046" y="1964"/>
                      <a:pt x="666" y="2502"/>
                      <a:pt x="412" y="3135"/>
                    </a:cubicBezTo>
                    <a:cubicBezTo>
                      <a:pt x="159" y="3769"/>
                      <a:pt x="1" y="4434"/>
                      <a:pt x="1" y="5130"/>
                    </a:cubicBezTo>
                    <a:cubicBezTo>
                      <a:pt x="1" y="5827"/>
                      <a:pt x="159" y="6492"/>
                      <a:pt x="412" y="7126"/>
                    </a:cubicBezTo>
                    <a:cubicBezTo>
                      <a:pt x="666" y="7759"/>
                      <a:pt x="1046" y="8297"/>
                      <a:pt x="1521" y="8772"/>
                    </a:cubicBezTo>
                    <a:cubicBezTo>
                      <a:pt x="1996" y="9247"/>
                      <a:pt x="2534" y="9627"/>
                      <a:pt x="3167" y="9881"/>
                    </a:cubicBezTo>
                    <a:cubicBezTo>
                      <a:pt x="3484" y="10007"/>
                      <a:pt x="3801" y="10102"/>
                      <a:pt x="4149" y="10198"/>
                    </a:cubicBezTo>
                    <a:lnTo>
                      <a:pt x="4213" y="10198"/>
                    </a:lnTo>
                    <a:cubicBezTo>
                      <a:pt x="4276" y="10198"/>
                      <a:pt x="4371" y="10134"/>
                      <a:pt x="4403" y="10039"/>
                    </a:cubicBezTo>
                    <a:cubicBezTo>
                      <a:pt x="4403" y="9912"/>
                      <a:pt x="4339" y="9817"/>
                      <a:pt x="4244" y="9817"/>
                    </a:cubicBezTo>
                    <a:cubicBezTo>
                      <a:pt x="3927" y="9754"/>
                      <a:pt x="3611" y="9659"/>
                      <a:pt x="3294" y="9532"/>
                    </a:cubicBezTo>
                    <a:cubicBezTo>
                      <a:pt x="2724" y="9279"/>
                      <a:pt x="2217" y="8931"/>
                      <a:pt x="1774" y="8487"/>
                    </a:cubicBezTo>
                    <a:cubicBezTo>
                      <a:pt x="1362" y="8076"/>
                      <a:pt x="1014" y="7537"/>
                      <a:pt x="761" y="6999"/>
                    </a:cubicBezTo>
                    <a:cubicBezTo>
                      <a:pt x="507" y="6397"/>
                      <a:pt x="381" y="5764"/>
                      <a:pt x="381" y="5130"/>
                    </a:cubicBezTo>
                    <a:cubicBezTo>
                      <a:pt x="381" y="4497"/>
                      <a:pt x="507" y="3864"/>
                      <a:pt x="761" y="3294"/>
                    </a:cubicBezTo>
                    <a:cubicBezTo>
                      <a:pt x="1014" y="2724"/>
                      <a:pt x="1331" y="2217"/>
                      <a:pt x="1774" y="1774"/>
                    </a:cubicBezTo>
                    <a:cubicBezTo>
                      <a:pt x="2217" y="1330"/>
                      <a:pt x="2724" y="982"/>
                      <a:pt x="3294" y="729"/>
                    </a:cubicBezTo>
                    <a:cubicBezTo>
                      <a:pt x="3896" y="507"/>
                      <a:pt x="4529" y="380"/>
                      <a:pt x="5163" y="380"/>
                    </a:cubicBezTo>
                    <a:cubicBezTo>
                      <a:pt x="5258" y="380"/>
                      <a:pt x="5353" y="285"/>
                      <a:pt x="5353" y="190"/>
                    </a:cubicBezTo>
                    <a:cubicBezTo>
                      <a:pt x="5353" y="63"/>
                      <a:pt x="5258" y="0"/>
                      <a:pt x="516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716;p36">
                <a:extLst>
                  <a:ext uri="{FF2B5EF4-FFF2-40B4-BE49-F238E27FC236}">
                    <a16:creationId xmlns:a16="http://schemas.microsoft.com/office/drawing/2014/main" id="{7D56F3EB-4052-D5A4-D0CC-1FB240B5E0A9}"/>
                  </a:ext>
                </a:extLst>
              </p:cNvPr>
              <p:cNvSpPr/>
              <p:nvPr/>
            </p:nvSpPr>
            <p:spPr>
              <a:xfrm>
                <a:off x="3785672" y="3941907"/>
                <a:ext cx="282040" cy="226011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7031" extrusionOk="0">
                    <a:moveTo>
                      <a:pt x="7348" y="0"/>
                    </a:moveTo>
                    <a:cubicBezTo>
                      <a:pt x="7348" y="666"/>
                      <a:pt x="7221" y="1331"/>
                      <a:pt x="6968" y="1932"/>
                    </a:cubicBezTo>
                    <a:cubicBezTo>
                      <a:pt x="6715" y="2502"/>
                      <a:pt x="6366" y="3041"/>
                      <a:pt x="5891" y="3484"/>
                    </a:cubicBezTo>
                    <a:cubicBezTo>
                      <a:pt x="5448" y="3959"/>
                      <a:pt x="4909" y="4307"/>
                      <a:pt x="4339" y="4561"/>
                    </a:cubicBezTo>
                    <a:cubicBezTo>
                      <a:pt x="3738" y="4814"/>
                      <a:pt x="3073" y="4941"/>
                      <a:pt x="2408" y="4941"/>
                    </a:cubicBezTo>
                    <a:lnTo>
                      <a:pt x="2313" y="4941"/>
                    </a:lnTo>
                    <a:lnTo>
                      <a:pt x="2313" y="4339"/>
                    </a:lnTo>
                    <a:lnTo>
                      <a:pt x="1" y="5701"/>
                    </a:lnTo>
                    <a:lnTo>
                      <a:pt x="2313" y="7031"/>
                    </a:lnTo>
                    <a:lnTo>
                      <a:pt x="2313" y="6366"/>
                    </a:lnTo>
                    <a:lnTo>
                      <a:pt x="2408" y="6366"/>
                    </a:lnTo>
                    <a:cubicBezTo>
                      <a:pt x="3294" y="6366"/>
                      <a:pt x="4118" y="6208"/>
                      <a:pt x="4878" y="5859"/>
                    </a:cubicBezTo>
                    <a:cubicBezTo>
                      <a:pt x="5638" y="5543"/>
                      <a:pt x="6335" y="5099"/>
                      <a:pt x="6905" y="4497"/>
                    </a:cubicBezTo>
                    <a:cubicBezTo>
                      <a:pt x="7475" y="3927"/>
                      <a:pt x="7950" y="3231"/>
                      <a:pt x="8266" y="2471"/>
                    </a:cubicBezTo>
                    <a:cubicBezTo>
                      <a:pt x="8615" y="1711"/>
                      <a:pt x="8773" y="887"/>
                      <a:pt x="8773" y="0"/>
                    </a:cubicBez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717;p36">
                <a:extLst>
                  <a:ext uri="{FF2B5EF4-FFF2-40B4-BE49-F238E27FC236}">
                    <a16:creationId xmlns:a16="http://schemas.microsoft.com/office/drawing/2014/main" id="{E3556149-3BEB-DD02-8766-C979F8961A4B}"/>
                  </a:ext>
                </a:extLst>
              </p:cNvPr>
              <p:cNvSpPr/>
              <p:nvPr/>
            </p:nvSpPr>
            <p:spPr>
              <a:xfrm>
                <a:off x="3779565" y="3935800"/>
                <a:ext cx="294255" cy="238227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7411" extrusionOk="0">
                    <a:moveTo>
                      <a:pt x="7538" y="0"/>
                    </a:moveTo>
                    <a:cubicBezTo>
                      <a:pt x="7443" y="0"/>
                      <a:pt x="7348" y="95"/>
                      <a:pt x="7348" y="190"/>
                    </a:cubicBezTo>
                    <a:cubicBezTo>
                      <a:pt x="7348" y="824"/>
                      <a:pt x="7221" y="1457"/>
                      <a:pt x="6968" y="2059"/>
                    </a:cubicBezTo>
                    <a:cubicBezTo>
                      <a:pt x="6746" y="2597"/>
                      <a:pt x="6398" y="3136"/>
                      <a:pt x="5954" y="3547"/>
                    </a:cubicBezTo>
                    <a:cubicBezTo>
                      <a:pt x="5511" y="3991"/>
                      <a:pt x="5004" y="4339"/>
                      <a:pt x="4434" y="4592"/>
                    </a:cubicBezTo>
                    <a:cubicBezTo>
                      <a:pt x="3896" y="4814"/>
                      <a:pt x="3294" y="4941"/>
                      <a:pt x="2693" y="4941"/>
                    </a:cubicBezTo>
                    <a:lnTo>
                      <a:pt x="2693" y="4561"/>
                    </a:lnTo>
                    <a:cubicBezTo>
                      <a:pt x="2693" y="4466"/>
                      <a:pt x="2661" y="4402"/>
                      <a:pt x="2598" y="4371"/>
                    </a:cubicBezTo>
                    <a:cubicBezTo>
                      <a:pt x="2566" y="4355"/>
                      <a:pt x="2534" y="4347"/>
                      <a:pt x="2503" y="4347"/>
                    </a:cubicBezTo>
                    <a:cubicBezTo>
                      <a:pt x="2471" y="4347"/>
                      <a:pt x="2439" y="4355"/>
                      <a:pt x="2408" y="4371"/>
                    </a:cubicBezTo>
                    <a:lnTo>
                      <a:pt x="96" y="5733"/>
                    </a:lnTo>
                    <a:cubicBezTo>
                      <a:pt x="32" y="5764"/>
                      <a:pt x="1" y="5828"/>
                      <a:pt x="1" y="5891"/>
                    </a:cubicBezTo>
                    <a:cubicBezTo>
                      <a:pt x="1" y="5954"/>
                      <a:pt x="32" y="6018"/>
                      <a:pt x="96" y="6049"/>
                    </a:cubicBezTo>
                    <a:lnTo>
                      <a:pt x="2408" y="7379"/>
                    </a:lnTo>
                    <a:cubicBezTo>
                      <a:pt x="2439" y="7411"/>
                      <a:pt x="2471" y="7411"/>
                      <a:pt x="2503" y="7411"/>
                    </a:cubicBezTo>
                    <a:cubicBezTo>
                      <a:pt x="2534" y="7411"/>
                      <a:pt x="2566" y="7411"/>
                      <a:pt x="2629" y="7379"/>
                    </a:cubicBezTo>
                    <a:cubicBezTo>
                      <a:pt x="2661" y="7348"/>
                      <a:pt x="2724" y="7284"/>
                      <a:pt x="2724" y="7221"/>
                    </a:cubicBezTo>
                    <a:lnTo>
                      <a:pt x="2724" y="6778"/>
                    </a:lnTo>
                    <a:cubicBezTo>
                      <a:pt x="3548" y="6746"/>
                      <a:pt x="4371" y="6588"/>
                      <a:pt x="5163" y="6239"/>
                    </a:cubicBezTo>
                    <a:cubicBezTo>
                      <a:pt x="5923" y="5923"/>
                      <a:pt x="6651" y="5448"/>
                      <a:pt x="7253" y="4846"/>
                    </a:cubicBezTo>
                    <a:cubicBezTo>
                      <a:pt x="7855" y="4244"/>
                      <a:pt x="8330" y="3547"/>
                      <a:pt x="8646" y="2756"/>
                    </a:cubicBezTo>
                    <a:cubicBezTo>
                      <a:pt x="8995" y="1932"/>
                      <a:pt x="9153" y="1077"/>
                      <a:pt x="9153" y="190"/>
                    </a:cubicBezTo>
                    <a:cubicBezTo>
                      <a:pt x="9153" y="95"/>
                      <a:pt x="9090" y="0"/>
                      <a:pt x="8963" y="0"/>
                    </a:cubicBezTo>
                    <a:cubicBezTo>
                      <a:pt x="8868" y="0"/>
                      <a:pt x="8773" y="95"/>
                      <a:pt x="8773" y="190"/>
                    </a:cubicBezTo>
                    <a:cubicBezTo>
                      <a:pt x="8773" y="1014"/>
                      <a:pt x="8615" y="1837"/>
                      <a:pt x="8298" y="2597"/>
                    </a:cubicBezTo>
                    <a:cubicBezTo>
                      <a:pt x="7981" y="3326"/>
                      <a:pt x="7538" y="3991"/>
                      <a:pt x="6968" y="4561"/>
                    </a:cubicBezTo>
                    <a:cubicBezTo>
                      <a:pt x="6398" y="5131"/>
                      <a:pt x="5733" y="5574"/>
                      <a:pt x="5004" y="5891"/>
                    </a:cubicBezTo>
                    <a:cubicBezTo>
                      <a:pt x="4244" y="6208"/>
                      <a:pt x="3421" y="6398"/>
                      <a:pt x="2598" y="6398"/>
                    </a:cubicBezTo>
                    <a:lnTo>
                      <a:pt x="2503" y="6398"/>
                    </a:lnTo>
                    <a:cubicBezTo>
                      <a:pt x="2408" y="6398"/>
                      <a:pt x="2313" y="6461"/>
                      <a:pt x="2313" y="6588"/>
                    </a:cubicBezTo>
                    <a:lnTo>
                      <a:pt x="2313" y="6904"/>
                    </a:lnTo>
                    <a:lnTo>
                      <a:pt x="571" y="5891"/>
                    </a:lnTo>
                    <a:lnTo>
                      <a:pt x="2313" y="4877"/>
                    </a:lnTo>
                    <a:lnTo>
                      <a:pt x="2313" y="5162"/>
                    </a:lnTo>
                    <a:cubicBezTo>
                      <a:pt x="2313" y="5258"/>
                      <a:pt x="2408" y="5321"/>
                      <a:pt x="2503" y="5353"/>
                    </a:cubicBezTo>
                    <a:lnTo>
                      <a:pt x="2598" y="5353"/>
                    </a:lnTo>
                    <a:cubicBezTo>
                      <a:pt x="3294" y="5353"/>
                      <a:pt x="3959" y="5194"/>
                      <a:pt x="4593" y="4941"/>
                    </a:cubicBezTo>
                    <a:cubicBezTo>
                      <a:pt x="5194" y="4687"/>
                      <a:pt x="5764" y="4307"/>
                      <a:pt x="6240" y="3832"/>
                    </a:cubicBezTo>
                    <a:cubicBezTo>
                      <a:pt x="6715" y="3357"/>
                      <a:pt x="7063" y="2819"/>
                      <a:pt x="7348" y="2186"/>
                    </a:cubicBezTo>
                    <a:cubicBezTo>
                      <a:pt x="7601" y="1552"/>
                      <a:pt x="7728" y="887"/>
                      <a:pt x="7728" y="190"/>
                    </a:cubicBezTo>
                    <a:cubicBezTo>
                      <a:pt x="7728" y="95"/>
                      <a:pt x="7633" y="0"/>
                      <a:pt x="7538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718;p36">
                <a:extLst>
                  <a:ext uri="{FF2B5EF4-FFF2-40B4-BE49-F238E27FC236}">
                    <a16:creationId xmlns:a16="http://schemas.microsoft.com/office/drawing/2014/main" id="{B8EABB2F-96F5-D77B-E6FC-EFC59B1043B1}"/>
                  </a:ext>
                </a:extLst>
              </p:cNvPr>
              <p:cNvSpPr/>
              <p:nvPr/>
            </p:nvSpPr>
            <p:spPr>
              <a:xfrm>
                <a:off x="3657414" y="3719978"/>
                <a:ext cx="279983" cy="22196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6905" extrusionOk="0">
                    <a:moveTo>
                      <a:pt x="6398" y="1"/>
                    </a:moveTo>
                    <a:lnTo>
                      <a:pt x="6398" y="444"/>
                    </a:lnTo>
                    <a:lnTo>
                      <a:pt x="6398" y="539"/>
                    </a:lnTo>
                    <a:cubicBezTo>
                      <a:pt x="5511" y="539"/>
                      <a:pt x="4656" y="697"/>
                      <a:pt x="3896" y="1014"/>
                    </a:cubicBezTo>
                    <a:cubicBezTo>
                      <a:pt x="3136" y="1362"/>
                      <a:pt x="2471" y="1806"/>
                      <a:pt x="1869" y="2408"/>
                    </a:cubicBezTo>
                    <a:cubicBezTo>
                      <a:pt x="1299" y="2978"/>
                      <a:pt x="824" y="3643"/>
                      <a:pt x="507" y="4434"/>
                    </a:cubicBezTo>
                    <a:cubicBezTo>
                      <a:pt x="190" y="5194"/>
                      <a:pt x="0" y="6018"/>
                      <a:pt x="0" y="6904"/>
                    </a:cubicBezTo>
                    <a:lnTo>
                      <a:pt x="1426" y="6904"/>
                    </a:lnTo>
                    <a:cubicBezTo>
                      <a:pt x="1426" y="6208"/>
                      <a:pt x="1584" y="5574"/>
                      <a:pt x="1806" y="4973"/>
                    </a:cubicBezTo>
                    <a:cubicBezTo>
                      <a:pt x="2059" y="4371"/>
                      <a:pt x="2439" y="3833"/>
                      <a:pt x="2882" y="3389"/>
                    </a:cubicBezTo>
                    <a:cubicBezTo>
                      <a:pt x="3326" y="2946"/>
                      <a:pt x="3864" y="2598"/>
                      <a:pt x="4466" y="2344"/>
                    </a:cubicBezTo>
                    <a:cubicBezTo>
                      <a:pt x="5067" y="2091"/>
                      <a:pt x="5701" y="1932"/>
                      <a:pt x="6398" y="1932"/>
                    </a:cubicBezTo>
                    <a:lnTo>
                      <a:pt x="6398" y="2661"/>
                    </a:lnTo>
                    <a:lnTo>
                      <a:pt x="8709" y="1331"/>
                    </a:lnTo>
                    <a:lnTo>
                      <a:pt x="6398" y="1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719;p36">
                <a:extLst>
                  <a:ext uri="{FF2B5EF4-FFF2-40B4-BE49-F238E27FC236}">
                    <a16:creationId xmlns:a16="http://schemas.microsoft.com/office/drawing/2014/main" id="{87FE722E-8AD5-8AD9-2B86-B498868CA2C5}"/>
                  </a:ext>
                </a:extLst>
              </p:cNvPr>
              <p:cNvSpPr/>
              <p:nvPr/>
            </p:nvSpPr>
            <p:spPr>
              <a:xfrm>
                <a:off x="3651306" y="3713099"/>
                <a:ext cx="292198" cy="234948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7309" extrusionOk="0">
                    <a:moveTo>
                      <a:pt x="6576" y="1"/>
                    </a:moveTo>
                    <a:cubicBezTo>
                      <a:pt x="6540" y="1"/>
                      <a:pt x="6508" y="9"/>
                      <a:pt x="6493" y="25"/>
                    </a:cubicBezTo>
                    <a:cubicBezTo>
                      <a:pt x="6429" y="88"/>
                      <a:pt x="6398" y="151"/>
                      <a:pt x="6398" y="215"/>
                    </a:cubicBezTo>
                    <a:lnTo>
                      <a:pt x="6398" y="531"/>
                    </a:lnTo>
                    <a:cubicBezTo>
                      <a:pt x="5574" y="563"/>
                      <a:pt x="4782" y="753"/>
                      <a:pt x="4022" y="1070"/>
                    </a:cubicBezTo>
                    <a:cubicBezTo>
                      <a:pt x="3231" y="1386"/>
                      <a:pt x="2534" y="1861"/>
                      <a:pt x="1932" y="2463"/>
                    </a:cubicBezTo>
                    <a:cubicBezTo>
                      <a:pt x="1331" y="3065"/>
                      <a:pt x="855" y="3762"/>
                      <a:pt x="507" y="4553"/>
                    </a:cubicBezTo>
                    <a:cubicBezTo>
                      <a:pt x="190" y="5377"/>
                      <a:pt x="0" y="6232"/>
                      <a:pt x="0" y="7118"/>
                    </a:cubicBezTo>
                    <a:cubicBezTo>
                      <a:pt x="0" y="7213"/>
                      <a:pt x="95" y="7308"/>
                      <a:pt x="190" y="7308"/>
                    </a:cubicBezTo>
                    <a:cubicBezTo>
                      <a:pt x="317" y="7308"/>
                      <a:pt x="380" y="7213"/>
                      <a:pt x="380" y="7118"/>
                    </a:cubicBezTo>
                    <a:cubicBezTo>
                      <a:pt x="380" y="6295"/>
                      <a:pt x="539" y="5472"/>
                      <a:pt x="887" y="4712"/>
                    </a:cubicBezTo>
                    <a:cubicBezTo>
                      <a:pt x="1172" y="3983"/>
                      <a:pt x="1616" y="3318"/>
                      <a:pt x="2186" y="2748"/>
                    </a:cubicBezTo>
                    <a:cubicBezTo>
                      <a:pt x="2756" y="2178"/>
                      <a:pt x="3421" y="1735"/>
                      <a:pt x="4181" y="1418"/>
                    </a:cubicBezTo>
                    <a:cubicBezTo>
                      <a:pt x="4941" y="1101"/>
                      <a:pt x="5733" y="943"/>
                      <a:pt x="6588" y="943"/>
                    </a:cubicBezTo>
                    <a:cubicBezTo>
                      <a:pt x="6683" y="943"/>
                      <a:pt x="6778" y="848"/>
                      <a:pt x="6778" y="753"/>
                    </a:cubicBezTo>
                    <a:lnTo>
                      <a:pt x="6778" y="531"/>
                    </a:lnTo>
                    <a:lnTo>
                      <a:pt x="8519" y="1545"/>
                    </a:lnTo>
                    <a:lnTo>
                      <a:pt x="6778" y="2558"/>
                    </a:lnTo>
                    <a:lnTo>
                      <a:pt x="6778" y="2146"/>
                    </a:lnTo>
                    <a:cubicBezTo>
                      <a:pt x="6778" y="2051"/>
                      <a:pt x="6683" y="1956"/>
                      <a:pt x="6588" y="1956"/>
                    </a:cubicBezTo>
                    <a:cubicBezTo>
                      <a:pt x="5891" y="1956"/>
                      <a:pt x="5194" y="2115"/>
                      <a:pt x="4561" y="2368"/>
                    </a:cubicBezTo>
                    <a:cubicBezTo>
                      <a:pt x="3959" y="2622"/>
                      <a:pt x="3421" y="3002"/>
                      <a:pt x="2946" y="3477"/>
                    </a:cubicBezTo>
                    <a:cubicBezTo>
                      <a:pt x="2471" y="3952"/>
                      <a:pt x="2091" y="4490"/>
                      <a:pt x="1837" y="5123"/>
                    </a:cubicBezTo>
                    <a:cubicBezTo>
                      <a:pt x="1552" y="5757"/>
                      <a:pt x="1426" y="6422"/>
                      <a:pt x="1426" y="7118"/>
                    </a:cubicBezTo>
                    <a:cubicBezTo>
                      <a:pt x="1426" y="7213"/>
                      <a:pt x="1521" y="7308"/>
                      <a:pt x="1616" y="7308"/>
                    </a:cubicBezTo>
                    <a:cubicBezTo>
                      <a:pt x="1711" y="7308"/>
                      <a:pt x="1806" y="7213"/>
                      <a:pt x="1806" y="7118"/>
                    </a:cubicBezTo>
                    <a:cubicBezTo>
                      <a:pt x="1806" y="6485"/>
                      <a:pt x="1932" y="5852"/>
                      <a:pt x="2186" y="5250"/>
                    </a:cubicBezTo>
                    <a:cubicBezTo>
                      <a:pt x="2407" y="4680"/>
                      <a:pt x="2756" y="4173"/>
                      <a:pt x="3199" y="3730"/>
                    </a:cubicBezTo>
                    <a:cubicBezTo>
                      <a:pt x="3642" y="3318"/>
                      <a:pt x="4149" y="2970"/>
                      <a:pt x="4719" y="2717"/>
                    </a:cubicBezTo>
                    <a:cubicBezTo>
                      <a:pt x="5257" y="2495"/>
                      <a:pt x="5796" y="2368"/>
                      <a:pt x="6398" y="2336"/>
                    </a:cubicBezTo>
                    <a:lnTo>
                      <a:pt x="6398" y="2875"/>
                    </a:lnTo>
                    <a:cubicBezTo>
                      <a:pt x="6398" y="2938"/>
                      <a:pt x="6429" y="3002"/>
                      <a:pt x="6493" y="3033"/>
                    </a:cubicBezTo>
                    <a:cubicBezTo>
                      <a:pt x="6508" y="3065"/>
                      <a:pt x="6540" y="3081"/>
                      <a:pt x="6576" y="3081"/>
                    </a:cubicBezTo>
                    <a:cubicBezTo>
                      <a:pt x="6611" y="3081"/>
                      <a:pt x="6651" y="3065"/>
                      <a:pt x="6683" y="3033"/>
                    </a:cubicBezTo>
                    <a:lnTo>
                      <a:pt x="8994" y="1703"/>
                    </a:lnTo>
                    <a:cubicBezTo>
                      <a:pt x="9058" y="1671"/>
                      <a:pt x="9089" y="1608"/>
                      <a:pt x="9089" y="1545"/>
                    </a:cubicBezTo>
                    <a:cubicBezTo>
                      <a:pt x="9089" y="1481"/>
                      <a:pt x="9058" y="1418"/>
                      <a:pt x="8994" y="1386"/>
                    </a:cubicBezTo>
                    <a:lnTo>
                      <a:pt x="6683" y="25"/>
                    </a:lnTo>
                    <a:cubicBezTo>
                      <a:pt x="6651" y="9"/>
                      <a:pt x="6611" y="1"/>
                      <a:pt x="6576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720;p36">
                <a:extLst>
                  <a:ext uri="{FF2B5EF4-FFF2-40B4-BE49-F238E27FC236}">
                    <a16:creationId xmlns:a16="http://schemas.microsoft.com/office/drawing/2014/main" id="{20693994-7994-9F5A-E2CE-340E034CCCD5}"/>
                  </a:ext>
                </a:extLst>
              </p:cNvPr>
              <p:cNvSpPr/>
              <p:nvPr/>
            </p:nvSpPr>
            <p:spPr>
              <a:xfrm>
                <a:off x="3758188" y="3831971"/>
                <a:ext cx="209746" cy="209746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525" extrusionOk="0">
                    <a:moveTo>
                      <a:pt x="3276" y="2141"/>
                    </a:moveTo>
                    <a:cubicBezTo>
                      <a:pt x="3519" y="2141"/>
                      <a:pt x="3761" y="2217"/>
                      <a:pt x="3959" y="2375"/>
                    </a:cubicBezTo>
                    <a:cubicBezTo>
                      <a:pt x="4434" y="2755"/>
                      <a:pt x="4529" y="3484"/>
                      <a:pt x="4149" y="3959"/>
                    </a:cubicBezTo>
                    <a:cubicBezTo>
                      <a:pt x="3932" y="4248"/>
                      <a:pt x="3601" y="4393"/>
                      <a:pt x="3269" y="4393"/>
                    </a:cubicBezTo>
                    <a:cubicBezTo>
                      <a:pt x="3020" y="4393"/>
                      <a:pt x="2769" y="4312"/>
                      <a:pt x="2566" y="4149"/>
                    </a:cubicBezTo>
                    <a:cubicBezTo>
                      <a:pt x="2059" y="3769"/>
                      <a:pt x="1996" y="3040"/>
                      <a:pt x="2376" y="2565"/>
                    </a:cubicBezTo>
                    <a:cubicBezTo>
                      <a:pt x="2597" y="2289"/>
                      <a:pt x="2937" y="2141"/>
                      <a:pt x="3276" y="2141"/>
                    </a:cubicBezTo>
                    <a:close/>
                    <a:moveTo>
                      <a:pt x="3453" y="0"/>
                    </a:moveTo>
                    <a:lnTo>
                      <a:pt x="2376" y="127"/>
                    </a:lnTo>
                    <a:cubicBezTo>
                      <a:pt x="2281" y="127"/>
                      <a:pt x="2249" y="190"/>
                      <a:pt x="2249" y="254"/>
                    </a:cubicBezTo>
                    <a:lnTo>
                      <a:pt x="2313" y="824"/>
                    </a:lnTo>
                    <a:cubicBezTo>
                      <a:pt x="2313" y="887"/>
                      <a:pt x="2281" y="950"/>
                      <a:pt x="2249" y="950"/>
                    </a:cubicBezTo>
                    <a:cubicBezTo>
                      <a:pt x="2122" y="1014"/>
                      <a:pt x="1996" y="1077"/>
                      <a:pt x="1869" y="1172"/>
                    </a:cubicBezTo>
                    <a:cubicBezTo>
                      <a:pt x="1853" y="1188"/>
                      <a:pt x="1830" y="1196"/>
                      <a:pt x="1802" y="1196"/>
                    </a:cubicBezTo>
                    <a:cubicBezTo>
                      <a:pt x="1774" y="1196"/>
                      <a:pt x="1742" y="1188"/>
                      <a:pt x="1711" y="1172"/>
                    </a:cubicBezTo>
                    <a:lnTo>
                      <a:pt x="1267" y="792"/>
                    </a:lnTo>
                    <a:cubicBezTo>
                      <a:pt x="1241" y="779"/>
                      <a:pt x="1215" y="771"/>
                      <a:pt x="1189" y="771"/>
                    </a:cubicBezTo>
                    <a:cubicBezTo>
                      <a:pt x="1152" y="771"/>
                      <a:pt x="1115" y="787"/>
                      <a:pt x="1077" y="824"/>
                    </a:cubicBezTo>
                    <a:lnTo>
                      <a:pt x="412" y="1679"/>
                    </a:lnTo>
                    <a:cubicBezTo>
                      <a:pt x="381" y="1742"/>
                      <a:pt x="381" y="1805"/>
                      <a:pt x="444" y="1869"/>
                    </a:cubicBezTo>
                    <a:lnTo>
                      <a:pt x="887" y="2217"/>
                    </a:lnTo>
                    <a:cubicBezTo>
                      <a:pt x="919" y="2249"/>
                      <a:pt x="951" y="2312"/>
                      <a:pt x="919" y="2375"/>
                    </a:cubicBezTo>
                    <a:cubicBezTo>
                      <a:pt x="856" y="2502"/>
                      <a:pt x="824" y="2629"/>
                      <a:pt x="792" y="2755"/>
                    </a:cubicBezTo>
                    <a:cubicBezTo>
                      <a:pt x="792" y="2819"/>
                      <a:pt x="761" y="2850"/>
                      <a:pt x="697" y="2882"/>
                    </a:cubicBezTo>
                    <a:lnTo>
                      <a:pt x="127" y="2945"/>
                    </a:lnTo>
                    <a:cubicBezTo>
                      <a:pt x="32" y="2945"/>
                      <a:pt x="1" y="3009"/>
                      <a:pt x="1" y="3072"/>
                    </a:cubicBezTo>
                    <a:lnTo>
                      <a:pt x="127" y="4149"/>
                    </a:lnTo>
                    <a:cubicBezTo>
                      <a:pt x="127" y="4244"/>
                      <a:pt x="191" y="4276"/>
                      <a:pt x="254" y="4276"/>
                    </a:cubicBezTo>
                    <a:lnTo>
                      <a:pt x="856" y="4212"/>
                    </a:lnTo>
                    <a:cubicBezTo>
                      <a:pt x="887" y="4212"/>
                      <a:pt x="951" y="4244"/>
                      <a:pt x="982" y="4276"/>
                    </a:cubicBezTo>
                    <a:cubicBezTo>
                      <a:pt x="1014" y="4402"/>
                      <a:pt x="1109" y="4529"/>
                      <a:pt x="1172" y="4656"/>
                    </a:cubicBezTo>
                    <a:cubicBezTo>
                      <a:pt x="1204" y="4687"/>
                      <a:pt x="1204" y="4751"/>
                      <a:pt x="1172" y="4814"/>
                    </a:cubicBezTo>
                    <a:lnTo>
                      <a:pt x="824" y="5257"/>
                    </a:lnTo>
                    <a:cubicBezTo>
                      <a:pt x="761" y="5321"/>
                      <a:pt x="761" y="5384"/>
                      <a:pt x="824" y="5447"/>
                    </a:cubicBezTo>
                    <a:lnTo>
                      <a:pt x="1679" y="6112"/>
                    </a:lnTo>
                    <a:cubicBezTo>
                      <a:pt x="1705" y="6125"/>
                      <a:pt x="1732" y="6133"/>
                      <a:pt x="1758" y="6133"/>
                    </a:cubicBezTo>
                    <a:cubicBezTo>
                      <a:pt x="1795" y="6133"/>
                      <a:pt x="1832" y="6118"/>
                      <a:pt x="1869" y="6081"/>
                    </a:cubicBezTo>
                    <a:lnTo>
                      <a:pt x="2217" y="5637"/>
                    </a:lnTo>
                    <a:cubicBezTo>
                      <a:pt x="2240" y="5615"/>
                      <a:pt x="2278" y="5593"/>
                      <a:pt x="2321" y="5593"/>
                    </a:cubicBezTo>
                    <a:cubicBezTo>
                      <a:pt x="2339" y="5593"/>
                      <a:pt x="2357" y="5596"/>
                      <a:pt x="2376" y="5606"/>
                    </a:cubicBezTo>
                    <a:cubicBezTo>
                      <a:pt x="2503" y="5669"/>
                      <a:pt x="2629" y="5701"/>
                      <a:pt x="2788" y="5732"/>
                    </a:cubicBezTo>
                    <a:cubicBezTo>
                      <a:pt x="2819" y="5732"/>
                      <a:pt x="2883" y="5764"/>
                      <a:pt x="2883" y="5827"/>
                    </a:cubicBezTo>
                    <a:lnTo>
                      <a:pt x="2946" y="6397"/>
                    </a:lnTo>
                    <a:cubicBezTo>
                      <a:pt x="2946" y="6461"/>
                      <a:pt x="3009" y="6524"/>
                      <a:pt x="3073" y="6524"/>
                    </a:cubicBezTo>
                    <a:lnTo>
                      <a:pt x="4149" y="6397"/>
                    </a:lnTo>
                    <a:cubicBezTo>
                      <a:pt x="4244" y="6397"/>
                      <a:pt x="4276" y="6334"/>
                      <a:pt x="4276" y="6239"/>
                    </a:cubicBezTo>
                    <a:lnTo>
                      <a:pt x="4213" y="5669"/>
                    </a:lnTo>
                    <a:cubicBezTo>
                      <a:pt x="4213" y="5637"/>
                      <a:pt x="4244" y="5574"/>
                      <a:pt x="4276" y="5542"/>
                    </a:cubicBezTo>
                    <a:cubicBezTo>
                      <a:pt x="4403" y="5479"/>
                      <a:pt x="4529" y="5416"/>
                      <a:pt x="4656" y="5352"/>
                    </a:cubicBezTo>
                    <a:cubicBezTo>
                      <a:pt x="4672" y="5336"/>
                      <a:pt x="4696" y="5329"/>
                      <a:pt x="4723" y="5329"/>
                    </a:cubicBezTo>
                    <a:cubicBezTo>
                      <a:pt x="4751" y="5329"/>
                      <a:pt x="4783" y="5336"/>
                      <a:pt x="4814" y="5352"/>
                    </a:cubicBezTo>
                    <a:lnTo>
                      <a:pt x="5258" y="5701"/>
                    </a:lnTo>
                    <a:cubicBezTo>
                      <a:pt x="5289" y="5732"/>
                      <a:pt x="5321" y="5748"/>
                      <a:pt x="5353" y="5748"/>
                    </a:cubicBezTo>
                    <a:cubicBezTo>
                      <a:pt x="5384" y="5748"/>
                      <a:pt x="5416" y="5732"/>
                      <a:pt x="5448" y="5701"/>
                    </a:cubicBezTo>
                    <a:lnTo>
                      <a:pt x="6113" y="4846"/>
                    </a:lnTo>
                    <a:cubicBezTo>
                      <a:pt x="6176" y="4782"/>
                      <a:pt x="6144" y="4687"/>
                      <a:pt x="6081" y="4656"/>
                    </a:cubicBezTo>
                    <a:lnTo>
                      <a:pt x="5638" y="4307"/>
                    </a:lnTo>
                    <a:cubicBezTo>
                      <a:pt x="5606" y="4244"/>
                      <a:pt x="5606" y="4212"/>
                      <a:pt x="5606" y="4149"/>
                    </a:cubicBezTo>
                    <a:cubicBezTo>
                      <a:pt x="5669" y="4022"/>
                      <a:pt x="5701" y="3896"/>
                      <a:pt x="5733" y="3737"/>
                    </a:cubicBezTo>
                    <a:cubicBezTo>
                      <a:pt x="5733" y="3706"/>
                      <a:pt x="5796" y="3642"/>
                      <a:pt x="5828" y="3642"/>
                    </a:cubicBezTo>
                    <a:lnTo>
                      <a:pt x="6303" y="3579"/>
                    </a:lnTo>
                    <a:cubicBezTo>
                      <a:pt x="6429" y="3579"/>
                      <a:pt x="6524" y="3452"/>
                      <a:pt x="6524" y="3325"/>
                    </a:cubicBezTo>
                    <a:lnTo>
                      <a:pt x="6398" y="2344"/>
                    </a:lnTo>
                    <a:cubicBezTo>
                      <a:pt x="6398" y="2280"/>
                      <a:pt x="6334" y="2249"/>
                      <a:pt x="6271" y="2249"/>
                    </a:cubicBezTo>
                    <a:lnTo>
                      <a:pt x="5669" y="2312"/>
                    </a:lnTo>
                    <a:cubicBezTo>
                      <a:pt x="5638" y="2312"/>
                      <a:pt x="5574" y="2280"/>
                      <a:pt x="5543" y="2249"/>
                    </a:cubicBezTo>
                    <a:cubicBezTo>
                      <a:pt x="5511" y="2090"/>
                      <a:pt x="5416" y="1995"/>
                      <a:pt x="5353" y="1869"/>
                    </a:cubicBezTo>
                    <a:cubicBezTo>
                      <a:pt x="5321" y="1805"/>
                      <a:pt x="5321" y="1774"/>
                      <a:pt x="5353" y="1710"/>
                    </a:cubicBezTo>
                    <a:lnTo>
                      <a:pt x="5701" y="1267"/>
                    </a:lnTo>
                    <a:cubicBezTo>
                      <a:pt x="5764" y="1204"/>
                      <a:pt x="5764" y="1140"/>
                      <a:pt x="5701" y="1077"/>
                    </a:cubicBezTo>
                    <a:lnTo>
                      <a:pt x="4846" y="412"/>
                    </a:lnTo>
                    <a:cubicBezTo>
                      <a:pt x="4819" y="385"/>
                      <a:pt x="4792" y="375"/>
                      <a:pt x="4766" y="375"/>
                    </a:cubicBezTo>
                    <a:cubicBezTo>
                      <a:pt x="4729" y="375"/>
                      <a:pt x="4693" y="394"/>
                      <a:pt x="4656" y="412"/>
                    </a:cubicBezTo>
                    <a:lnTo>
                      <a:pt x="4308" y="887"/>
                    </a:lnTo>
                    <a:cubicBezTo>
                      <a:pt x="4276" y="919"/>
                      <a:pt x="4213" y="919"/>
                      <a:pt x="4149" y="919"/>
                    </a:cubicBezTo>
                    <a:cubicBezTo>
                      <a:pt x="4023" y="855"/>
                      <a:pt x="3896" y="824"/>
                      <a:pt x="3738" y="792"/>
                    </a:cubicBezTo>
                    <a:cubicBezTo>
                      <a:pt x="3706" y="792"/>
                      <a:pt x="3643" y="729"/>
                      <a:pt x="3643" y="697"/>
                    </a:cubicBezTo>
                    <a:lnTo>
                      <a:pt x="3579" y="127"/>
                    </a:lnTo>
                    <a:cubicBezTo>
                      <a:pt x="3579" y="32"/>
                      <a:pt x="3516" y="0"/>
                      <a:pt x="3453" y="0"/>
                    </a:cubicBezTo>
                    <a:close/>
                  </a:path>
                </a:pathLst>
              </a:custGeom>
              <a:solidFill>
                <a:srgbClr val="DDF1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721;p36">
                <a:extLst>
                  <a:ext uri="{FF2B5EF4-FFF2-40B4-BE49-F238E27FC236}">
                    <a16:creationId xmlns:a16="http://schemas.microsoft.com/office/drawing/2014/main" id="{44735B07-1F67-B432-A977-8730B64ABF03}"/>
                  </a:ext>
                </a:extLst>
              </p:cNvPr>
              <p:cNvSpPr/>
              <p:nvPr/>
            </p:nvSpPr>
            <p:spPr>
              <a:xfrm>
                <a:off x="3751052" y="3825864"/>
                <a:ext cx="222990" cy="221961"/>
              </a:xfrm>
              <a:custGeom>
                <a:avLst/>
                <a:gdLst/>
                <a:ahLst/>
                <a:cxnLst/>
                <a:rect l="l" t="t" r="r" b="b"/>
                <a:pathLst>
                  <a:path w="6937" h="6905" extrusionOk="0">
                    <a:moveTo>
                      <a:pt x="3485" y="2502"/>
                    </a:moveTo>
                    <a:cubicBezTo>
                      <a:pt x="3706" y="2502"/>
                      <a:pt x="3896" y="2597"/>
                      <a:pt x="4055" y="2724"/>
                    </a:cubicBezTo>
                    <a:cubicBezTo>
                      <a:pt x="4276" y="2882"/>
                      <a:pt x="4371" y="3104"/>
                      <a:pt x="4403" y="3357"/>
                    </a:cubicBezTo>
                    <a:cubicBezTo>
                      <a:pt x="4435" y="3610"/>
                      <a:pt x="4371" y="3832"/>
                      <a:pt x="4213" y="4054"/>
                    </a:cubicBezTo>
                    <a:cubicBezTo>
                      <a:pt x="4055" y="4244"/>
                      <a:pt x="3833" y="4371"/>
                      <a:pt x="3580" y="4402"/>
                    </a:cubicBezTo>
                    <a:cubicBezTo>
                      <a:pt x="3326" y="4402"/>
                      <a:pt x="3073" y="4339"/>
                      <a:pt x="2883" y="4181"/>
                    </a:cubicBezTo>
                    <a:cubicBezTo>
                      <a:pt x="2693" y="4022"/>
                      <a:pt x="2566" y="3800"/>
                      <a:pt x="2535" y="3547"/>
                    </a:cubicBezTo>
                    <a:cubicBezTo>
                      <a:pt x="2535" y="3325"/>
                      <a:pt x="2598" y="3072"/>
                      <a:pt x="2756" y="2882"/>
                    </a:cubicBezTo>
                    <a:cubicBezTo>
                      <a:pt x="2915" y="2660"/>
                      <a:pt x="3136" y="2565"/>
                      <a:pt x="3358" y="2534"/>
                    </a:cubicBezTo>
                    <a:cubicBezTo>
                      <a:pt x="3421" y="2534"/>
                      <a:pt x="3453" y="2502"/>
                      <a:pt x="3485" y="2502"/>
                    </a:cubicBezTo>
                    <a:close/>
                    <a:moveTo>
                      <a:pt x="3511" y="2137"/>
                    </a:moveTo>
                    <a:cubicBezTo>
                      <a:pt x="3450" y="2137"/>
                      <a:pt x="3388" y="2142"/>
                      <a:pt x="3326" y="2154"/>
                    </a:cubicBezTo>
                    <a:cubicBezTo>
                      <a:pt x="2978" y="2185"/>
                      <a:pt x="2661" y="2344"/>
                      <a:pt x="2439" y="2629"/>
                    </a:cubicBezTo>
                    <a:cubicBezTo>
                      <a:pt x="2218" y="2914"/>
                      <a:pt x="2123" y="3262"/>
                      <a:pt x="2186" y="3610"/>
                    </a:cubicBezTo>
                    <a:cubicBezTo>
                      <a:pt x="2218" y="3959"/>
                      <a:pt x="2376" y="4276"/>
                      <a:pt x="2661" y="4497"/>
                    </a:cubicBezTo>
                    <a:cubicBezTo>
                      <a:pt x="2883" y="4687"/>
                      <a:pt x="3168" y="4782"/>
                      <a:pt x="3485" y="4782"/>
                    </a:cubicBezTo>
                    <a:cubicBezTo>
                      <a:pt x="3516" y="4782"/>
                      <a:pt x="3580" y="4782"/>
                      <a:pt x="3643" y="4751"/>
                    </a:cubicBezTo>
                    <a:cubicBezTo>
                      <a:pt x="3991" y="4719"/>
                      <a:pt x="4308" y="4561"/>
                      <a:pt x="4498" y="4276"/>
                    </a:cubicBezTo>
                    <a:cubicBezTo>
                      <a:pt x="4720" y="3991"/>
                      <a:pt x="4815" y="3642"/>
                      <a:pt x="4783" y="3294"/>
                    </a:cubicBezTo>
                    <a:cubicBezTo>
                      <a:pt x="4751" y="2945"/>
                      <a:pt x="4561" y="2629"/>
                      <a:pt x="4308" y="2407"/>
                    </a:cubicBezTo>
                    <a:cubicBezTo>
                      <a:pt x="4073" y="2251"/>
                      <a:pt x="3796" y="2137"/>
                      <a:pt x="3511" y="2137"/>
                    </a:cubicBezTo>
                    <a:close/>
                    <a:moveTo>
                      <a:pt x="3611" y="380"/>
                    </a:moveTo>
                    <a:lnTo>
                      <a:pt x="3675" y="887"/>
                    </a:lnTo>
                    <a:cubicBezTo>
                      <a:pt x="3675" y="1014"/>
                      <a:pt x="3801" y="1140"/>
                      <a:pt x="3928" y="1172"/>
                    </a:cubicBezTo>
                    <a:cubicBezTo>
                      <a:pt x="4055" y="1172"/>
                      <a:pt x="4181" y="1235"/>
                      <a:pt x="4308" y="1267"/>
                    </a:cubicBezTo>
                    <a:cubicBezTo>
                      <a:pt x="4343" y="1285"/>
                      <a:pt x="4381" y="1292"/>
                      <a:pt x="4419" y="1292"/>
                    </a:cubicBezTo>
                    <a:cubicBezTo>
                      <a:pt x="4516" y="1292"/>
                      <a:pt x="4611" y="1240"/>
                      <a:pt x="4656" y="1172"/>
                    </a:cubicBezTo>
                    <a:lnTo>
                      <a:pt x="4973" y="760"/>
                    </a:lnTo>
                    <a:lnTo>
                      <a:pt x="5733" y="1362"/>
                    </a:lnTo>
                    <a:lnTo>
                      <a:pt x="5416" y="1774"/>
                    </a:lnTo>
                    <a:cubicBezTo>
                      <a:pt x="5353" y="1869"/>
                      <a:pt x="5321" y="2027"/>
                      <a:pt x="5416" y="2154"/>
                    </a:cubicBezTo>
                    <a:cubicBezTo>
                      <a:pt x="5480" y="2249"/>
                      <a:pt x="5543" y="2375"/>
                      <a:pt x="5606" y="2502"/>
                    </a:cubicBezTo>
                    <a:cubicBezTo>
                      <a:pt x="5670" y="2629"/>
                      <a:pt x="5796" y="2692"/>
                      <a:pt x="5923" y="2692"/>
                    </a:cubicBezTo>
                    <a:lnTo>
                      <a:pt x="6430" y="2629"/>
                    </a:lnTo>
                    <a:lnTo>
                      <a:pt x="6556" y="3547"/>
                    </a:lnTo>
                    <a:cubicBezTo>
                      <a:pt x="6556" y="3547"/>
                      <a:pt x="6525" y="3579"/>
                      <a:pt x="6525" y="3579"/>
                    </a:cubicBezTo>
                    <a:lnTo>
                      <a:pt x="6493" y="3579"/>
                    </a:lnTo>
                    <a:lnTo>
                      <a:pt x="6050" y="3642"/>
                    </a:lnTo>
                    <a:cubicBezTo>
                      <a:pt x="5891" y="3674"/>
                      <a:pt x="5796" y="3769"/>
                      <a:pt x="5765" y="3896"/>
                    </a:cubicBezTo>
                    <a:cubicBezTo>
                      <a:pt x="5733" y="4022"/>
                      <a:pt x="5701" y="4149"/>
                      <a:pt x="5670" y="4276"/>
                    </a:cubicBezTo>
                    <a:cubicBezTo>
                      <a:pt x="5606" y="4402"/>
                      <a:pt x="5638" y="4561"/>
                      <a:pt x="5765" y="4624"/>
                    </a:cubicBezTo>
                    <a:lnTo>
                      <a:pt x="6145" y="4941"/>
                    </a:lnTo>
                    <a:lnTo>
                      <a:pt x="5543" y="5701"/>
                    </a:lnTo>
                    <a:lnTo>
                      <a:pt x="5163" y="5384"/>
                    </a:lnTo>
                    <a:cubicBezTo>
                      <a:pt x="5100" y="5352"/>
                      <a:pt x="5036" y="5336"/>
                      <a:pt x="4973" y="5336"/>
                    </a:cubicBezTo>
                    <a:cubicBezTo>
                      <a:pt x="4910" y="5336"/>
                      <a:pt x="4846" y="5352"/>
                      <a:pt x="4783" y="5384"/>
                    </a:cubicBezTo>
                    <a:cubicBezTo>
                      <a:pt x="4656" y="5447"/>
                      <a:pt x="4561" y="5511"/>
                      <a:pt x="4435" y="5574"/>
                    </a:cubicBezTo>
                    <a:cubicBezTo>
                      <a:pt x="4308" y="5637"/>
                      <a:pt x="4245" y="5764"/>
                      <a:pt x="4245" y="5891"/>
                    </a:cubicBezTo>
                    <a:lnTo>
                      <a:pt x="4308" y="6397"/>
                    </a:lnTo>
                    <a:lnTo>
                      <a:pt x="3358" y="6524"/>
                    </a:lnTo>
                    <a:lnTo>
                      <a:pt x="3295" y="6017"/>
                    </a:lnTo>
                    <a:cubicBezTo>
                      <a:pt x="3263" y="5859"/>
                      <a:pt x="3168" y="5764"/>
                      <a:pt x="3041" y="5732"/>
                    </a:cubicBezTo>
                    <a:cubicBezTo>
                      <a:pt x="2915" y="5701"/>
                      <a:pt x="2788" y="5669"/>
                      <a:pt x="2661" y="5637"/>
                    </a:cubicBezTo>
                    <a:cubicBezTo>
                      <a:pt x="2630" y="5606"/>
                      <a:pt x="2566" y="5606"/>
                      <a:pt x="2535" y="5606"/>
                    </a:cubicBezTo>
                    <a:cubicBezTo>
                      <a:pt x="2439" y="5606"/>
                      <a:pt x="2344" y="5637"/>
                      <a:pt x="2281" y="5701"/>
                    </a:cubicBezTo>
                    <a:lnTo>
                      <a:pt x="1964" y="6112"/>
                    </a:lnTo>
                    <a:lnTo>
                      <a:pt x="1204" y="5511"/>
                    </a:lnTo>
                    <a:lnTo>
                      <a:pt x="1521" y="5099"/>
                    </a:lnTo>
                    <a:cubicBezTo>
                      <a:pt x="1616" y="5004"/>
                      <a:pt x="1616" y="4846"/>
                      <a:pt x="1553" y="4751"/>
                    </a:cubicBezTo>
                    <a:cubicBezTo>
                      <a:pt x="1489" y="4624"/>
                      <a:pt x="1394" y="4529"/>
                      <a:pt x="1363" y="4402"/>
                    </a:cubicBezTo>
                    <a:cubicBezTo>
                      <a:pt x="1308" y="4292"/>
                      <a:pt x="1205" y="4206"/>
                      <a:pt x="1096" y="4206"/>
                    </a:cubicBezTo>
                    <a:cubicBezTo>
                      <a:pt x="1079" y="4206"/>
                      <a:pt x="1063" y="4208"/>
                      <a:pt x="1046" y="4212"/>
                    </a:cubicBezTo>
                    <a:lnTo>
                      <a:pt x="508" y="4276"/>
                    </a:lnTo>
                    <a:lnTo>
                      <a:pt x="413" y="3294"/>
                    </a:lnTo>
                    <a:lnTo>
                      <a:pt x="919" y="3262"/>
                    </a:lnTo>
                    <a:cubicBezTo>
                      <a:pt x="1046" y="3230"/>
                      <a:pt x="1173" y="3135"/>
                      <a:pt x="1204" y="3009"/>
                    </a:cubicBezTo>
                    <a:cubicBezTo>
                      <a:pt x="1204" y="2850"/>
                      <a:pt x="1268" y="2724"/>
                      <a:pt x="1299" y="2629"/>
                    </a:cubicBezTo>
                    <a:cubicBezTo>
                      <a:pt x="1363" y="2502"/>
                      <a:pt x="1299" y="2344"/>
                      <a:pt x="1204" y="2249"/>
                    </a:cubicBezTo>
                    <a:lnTo>
                      <a:pt x="793" y="1932"/>
                    </a:lnTo>
                    <a:lnTo>
                      <a:pt x="1394" y="1172"/>
                    </a:lnTo>
                    <a:lnTo>
                      <a:pt x="1806" y="1489"/>
                    </a:lnTo>
                    <a:cubicBezTo>
                      <a:pt x="1858" y="1541"/>
                      <a:pt x="1930" y="1564"/>
                      <a:pt x="2005" y="1564"/>
                    </a:cubicBezTo>
                    <a:cubicBezTo>
                      <a:pt x="2066" y="1564"/>
                      <a:pt x="2129" y="1549"/>
                      <a:pt x="2186" y="1520"/>
                    </a:cubicBezTo>
                    <a:cubicBezTo>
                      <a:pt x="2281" y="1425"/>
                      <a:pt x="2408" y="1362"/>
                      <a:pt x="2535" y="1330"/>
                    </a:cubicBezTo>
                    <a:cubicBezTo>
                      <a:pt x="2661" y="1267"/>
                      <a:pt x="2725" y="1140"/>
                      <a:pt x="2725" y="1014"/>
                    </a:cubicBezTo>
                    <a:lnTo>
                      <a:pt x="2661" y="475"/>
                    </a:lnTo>
                    <a:lnTo>
                      <a:pt x="3611" y="380"/>
                    </a:lnTo>
                    <a:close/>
                    <a:moveTo>
                      <a:pt x="3643" y="0"/>
                    </a:moveTo>
                    <a:lnTo>
                      <a:pt x="2535" y="127"/>
                    </a:lnTo>
                    <a:cubicBezTo>
                      <a:pt x="2471" y="127"/>
                      <a:pt x="2376" y="190"/>
                      <a:pt x="2344" y="254"/>
                    </a:cubicBezTo>
                    <a:cubicBezTo>
                      <a:pt x="2281" y="317"/>
                      <a:pt x="2249" y="412"/>
                      <a:pt x="2281" y="475"/>
                    </a:cubicBezTo>
                    <a:lnTo>
                      <a:pt x="2344" y="1014"/>
                    </a:lnTo>
                    <a:cubicBezTo>
                      <a:pt x="2218" y="1045"/>
                      <a:pt x="2123" y="1109"/>
                      <a:pt x="2028" y="1172"/>
                    </a:cubicBezTo>
                    <a:lnTo>
                      <a:pt x="1616" y="855"/>
                    </a:lnTo>
                    <a:cubicBezTo>
                      <a:pt x="1547" y="814"/>
                      <a:pt x="1472" y="790"/>
                      <a:pt x="1399" y="790"/>
                    </a:cubicBezTo>
                    <a:cubicBezTo>
                      <a:pt x="1304" y="790"/>
                      <a:pt x="1212" y="829"/>
                      <a:pt x="1141" y="919"/>
                    </a:cubicBezTo>
                    <a:lnTo>
                      <a:pt x="476" y="1774"/>
                    </a:lnTo>
                    <a:cubicBezTo>
                      <a:pt x="413" y="1837"/>
                      <a:pt x="413" y="1900"/>
                      <a:pt x="413" y="1995"/>
                    </a:cubicBezTo>
                    <a:cubicBezTo>
                      <a:pt x="413" y="2090"/>
                      <a:pt x="444" y="2154"/>
                      <a:pt x="539" y="2217"/>
                    </a:cubicBezTo>
                    <a:lnTo>
                      <a:pt x="951" y="2534"/>
                    </a:lnTo>
                    <a:cubicBezTo>
                      <a:pt x="888" y="2660"/>
                      <a:pt x="856" y="2755"/>
                      <a:pt x="824" y="2882"/>
                    </a:cubicBezTo>
                    <a:lnTo>
                      <a:pt x="318" y="2945"/>
                    </a:lnTo>
                    <a:cubicBezTo>
                      <a:pt x="128" y="2977"/>
                      <a:pt x="1" y="3135"/>
                      <a:pt x="33" y="3294"/>
                    </a:cubicBezTo>
                    <a:lnTo>
                      <a:pt x="159" y="4371"/>
                    </a:lnTo>
                    <a:cubicBezTo>
                      <a:pt x="188" y="4541"/>
                      <a:pt x="318" y="4660"/>
                      <a:pt x="459" y="4660"/>
                    </a:cubicBezTo>
                    <a:cubicBezTo>
                      <a:pt x="475" y="4660"/>
                      <a:pt x="491" y="4659"/>
                      <a:pt x="508" y="4656"/>
                    </a:cubicBezTo>
                    <a:lnTo>
                      <a:pt x="1046" y="4592"/>
                    </a:lnTo>
                    <a:cubicBezTo>
                      <a:pt x="1078" y="4719"/>
                      <a:pt x="1141" y="4814"/>
                      <a:pt x="1204" y="4909"/>
                    </a:cubicBezTo>
                    <a:lnTo>
                      <a:pt x="888" y="5321"/>
                    </a:lnTo>
                    <a:cubicBezTo>
                      <a:pt x="761" y="5479"/>
                      <a:pt x="793" y="5669"/>
                      <a:pt x="951" y="5796"/>
                    </a:cubicBezTo>
                    <a:lnTo>
                      <a:pt x="1774" y="6461"/>
                    </a:lnTo>
                    <a:cubicBezTo>
                      <a:pt x="1821" y="6507"/>
                      <a:pt x="1884" y="6536"/>
                      <a:pt x="1952" y="6536"/>
                    </a:cubicBezTo>
                    <a:cubicBezTo>
                      <a:pt x="1977" y="6536"/>
                      <a:pt x="2002" y="6533"/>
                      <a:pt x="2028" y="6524"/>
                    </a:cubicBezTo>
                    <a:cubicBezTo>
                      <a:pt x="2091" y="6524"/>
                      <a:pt x="2186" y="6492"/>
                      <a:pt x="2249" y="6397"/>
                    </a:cubicBezTo>
                    <a:lnTo>
                      <a:pt x="2566" y="5986"/>
                    </a:lnTo>
                    <a:cubicBezTo>
                      <a:pt x="2693" y="6049"/>
                      <a:pt x="2788" y="6081"/>
                      <a:pt x="2915" y="6112"/>
                    </a:cubicBezTo>
                    <a:lnTo>
                      <a:pt x="2978" y="6619"/>
                    </a:lnTo>
                    <a:cubicBezTo>
                      <a:pt x="2978" y="6777"/>
                      <a:pt x="3136" y="6904"/>
                      <a:pt x="3295" y="6904"/>
                    </a:cubicBezTo>
                    <a:lnTo>
                      <a:pt x="3326" y="6904"/>
                    </a:lnTo>
                    <a:lnTo>
                      <a:pt x="4403" y="6777"/>
                    </a:lnTo>
                    <a:cubicBezTo>
                      <a:pt x="4498" y="6777"/>
                      <a:pt x="4561" y="6714"/>
                      <a:pt x="4625" y="6651"/>
                    </a:cubicBezTo>
                    <a:cubicBezTo>
                      <a:pt x="4688" y="6587"/>
                      <a:pt x="4688" y="6492"/>
                      <a:pt x="4688" y="6429"/>
                    </a:cubicBezTo>
                    <a:lnTo>
                      <a:pt x="4625" y="5891"/>
                    </a:lnTo>
                    <a:cubicBezTo>
                      <a:pt x="4751" y="5859"/>
                      <a:pt x="4846" y="5796"/>
                      <a:pt x="4941" y="5732"/>
                    </a:cubicBezTo>
                    <a:lnTo>
                      <a:pt x="5353" y="6049"/>
                    </a:lnTo>
                    <a:cubicBezTo>
                      <a:pt x="5416" y="6112"/>
                      <a:pt x="5511" y="6112"/>
                      <a:pt x="5606" y="6112"/>
                    </a:cubicBezTo>
                    <a:cubicBezTo>
                      <a:pt x="5670" y="6112"/>
                      <a:pt x="5765" y="6081"/>
                      <a:pt x="5796" y="5986"/>
                    </a:cubicBezTo>
                    <a:lnTo>
                      <a:pt x="6493" y="5162"/>
                    </a:lnTo>
                    <a:cubicBezTo>
                      <a:pt x="6525" y="5067"/>
                      <a:pt x="6556" y="5004"/>
                      <a:pt x="6556" y="4909"/>
                    </a:cubicBezTo>
                    <a:cubicBezTo>
                      <a:pt x="6556" y="4814"/>
                      <a:pt x="6493" y="4751"/>
                      <a:pt x="6430" y="4687"/>
                    </a:cubicBezTo>
                    <a:lnTo>
                      <a:pt x="6018" y="4371"/>
                    </a:lnTo>
                    <a:cubicBezTo>
                      <a:pt x="6050" y="4244"/>
                      <a:pt x="6113" y="4149"/>
                      <a:pt x="6113" y="4022"/>
                    </a:cubicBezTo>
                    <a:lnTo>
                      <a:pt x="6556" y="3959"/>
                    </a:lnTo>
                    <a:cubicBezTo>
                      <a:pt x="6651" y="3959"/>
                      <a:pt x="6746" y="3896"/>
                      <a:pt x="6841" y="3832"/>
                    </a:cubicBezTo>
                    <a:cubicBezTo>
                      <a:pt x="6905" y="3737"/>
                      <a:pt x="6937" y="3610"/>
                      <a:pt x="6905" y="3515"/>
                    </a:cubicBezTo>
                    <a:lnTo>
                      <a:pt x="6810" y="2534"/>
                    </a:lnTo>
                    <a:cubicBezTo>
                      <a:pt x="6781" y="2363"/>
                      <a:pt x="6651" y="2244"/>
                      <a:pt x="6510" y="2244"/>
                    </a:cubicBezTo>
                    <a:cubicBezTo>
                      <a:pt x="6494" y="2244"/>
                      <a:pt x="6478" y="2245"/>
                      <a:pt x="6461" y="2249"/>
                    </a:cubicBezTo>
                    <a:lnTo>
                      <a:pt x="5923" y="2312"/>
                    </a:lnTo>
                    <a:cubicBezTo>
                      <a:pt x="5860" y="2185"/>
                      <a:pt x="5828" y="2090"/>
                      <a:pt x="5733" y="1995"/>
                    </a:cubicBezTo>
                    <a:lnTo>
                      <a:pt x="6081" y="1584"/>
                    </a:lnTo>
                    <a:cubicBezTo>
                      <a:pt x="6176" y="1425"/>
                      <a:pt x="6176" y="1235"/>
                      <a:pt x="6018" y="1140"/>
                    </a:cubicBezTo>
                    <a:lnTo>
                      <a:pt x="5163" y="444"/>
                    </a:lnTo>
                    <a:cubicBezTo>
                      <a:pt x="5100" y="412"/>
                      <a:pt x="5005" y="380"/>
                      <a:pt x="4941" y="380"/>
                    </a:cubicBezTo>
                    <a:cubicBezTo>
                      <a:pt x="4846" y="380"/>
                      <a:pt x="4783" y="444"/>
                      <a:pt x="4720" y="507"/>
                    </a:cubicBezTo>
                    <a:lnTo>
                      <a:pt x="4403" y="919"/>
                    </a:lnTo>
                    <a:cubicBezTo>
                      <a:pt x="4276" y="887"/>
                      <a:pt x="4150" y="824"/>
                      <a:pt x="4055" y="824"/>
                    </a:cubicBezTo>
                    <a:lnTo>
                      <a:pt x="3991" y="285"/>
                    </a:lnTo>
                    <a:cubicBezTo>
                      <a:pt x="3960" y="127"/>
                      <a:pt x="3801" y="0"/>
                      <a:pt x="3643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722;p36">
                <a:extLst>
                  <a:ext uri="{FF2B5EF4-FFF2-40B4-BE49-F238E27FC236}">
                    <a16:creationId xmlns:a16="http://schemas.microsoft.com/office/drawing/2014/main" id="{093F4E02-0C86-70C1-BA4B-B62C192ED6AC}"/>
                  </a:ext>
                </a:extLst>
              </p:cNvPr>
              <p:cNvSpPr/>
              <p:nvPr/>
            </p:nvSpPr>
            <p:spPr>
              <a:xfrm>
                <a:off x="3654360" y="4201510"/>
                <a:ext cx="79430" cy="116076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11" extrusionOk="0">
                    <a:moveTo>
                      <a:pt x="190" y="0"/>
                    </a:moveTo>
                    <a:cubicBezTo>
                      <a:pt x="64" y="0"/>
                      <a:pt x="0" y="95"/>
                      <a:pt x="0" y="190"/>
                    </a:cubicBezTo>
                    <a:cubicBezTo>
                      <a:pt x="0" y="317"/>
                      <a:pt x="64" y="380"/>
                      <a:pt x="190" y="380"/>
                    </a:cubicBezTo>
                    <a:lnTo>
                      <a:pt x="2027" y="380"/>
                    </a:lnTo>
                    <a:cubicBezTo>
                      <a:pt x="2059" y="380"/>
                      <a:pt x="2091" y="412"/>
                      <a:pt x="2091" y="443"/>
                    </a:cubicBezTo>
                    <a:lnTo>
                      <a:pt x="2091" y="3420"/>
                    </a:lnTo>
                    <a:cubicBezTo>
                      <a:pt x="2091" y="3515"/>
                      <a:pt x="2186" y="3610"/>
                      <a:pt x="2281" y="3610"/>
                    </a:cubicBezTo>
                    <a:cubicBezTo>
                      <a:pt x="2376" y="3610"/>
                      <a:pt x="2471" y="3515"/>
                      <a:pt x="2471" y="3420"/>
                    </a:cubicBezTo>
                    <a:lnTo>
                      <a:pt x="2471" y="443"/>
                    </a:lnTo>
                    <a:cubicBezTo>
                      <a:pt x="2471" y="190"/>
                      <a:pt x="2281" y="0"/>
                      <a:pt x="2027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723;p36">
                <a:extLst>
                  <a:ext uri="{FF2B5EF4-FFF2-40B4-BE49-F238E27FC236}">
                    <a16:creationId xmlns:a16="http://schemas.microsoft.com/office/drawing/2014/main" id="{0C8994D1-408E-9F3F-698B-91C715AE8E9F}"/>
                  </a:ext>
                </a:extLst>
              </p:cNvPr>
              <p:cNvSpPr/>
              <p:nvPr/>
            </p:nvSpPr>
            <p:spPr>
              <a:xfrm>
                <a:off x="3507779" y="4481429"/>
                <a:ext cx="133370" cy="12279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382" extrusionOk="0">
                    <a:moveTo>
                      <a:pt x="190" y="1"/>
                    </a:moveTo>
                    <a:cubicBezTo>
                      <a:pt x="63" y="1"/>
                      <a:pt x="0" y="96"/>
                      <a:pt x="0" y="191"/>
                    </a:cubicBezTo>
                    <a:cubicBezTo>
                      <a:pt x="0" y="286"/>
                      <a:pt x="63" y="381"/>
                      <a:pt x="190" y="381"/>
                    </a:cubicBezTo>
                    <a:lnTo>
                      <a:pt x="3959" y="381"/>
                    </a:lnTo>
                    <a:cubicBezTo>
                      <a:pt x="4054" y="381"/>
                      <a:pt x="4149" y="286"/>
                      <a:pt x="4149" y="191"/>
                    </a:cubicBezTo>
                    <a:cubicBezTo>
                      <a:pt x="4149" y="96"/>
                      <a:pt x="4054" y="1"/>
                      <a:pt x="3959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724;p36">
                <a:extLst>
                  <a:ext uri="{FF2B5EF4-FFF2-40B4-BE49-F238E27FC236}">
                    <a16:creationId xmlns:a16="http://schemas.microsoft.com/office/drawing/2014/main" id="{FEE00F99-7764-A83D-F8A6-13C1295A1C3C}"/>
                  </a:ext>
                </a:extLst>
              </p:cNvPr>
              <p:cNvSpPr/>
              <p:nvPr/>
            </p:nvSpPr>
            <p:spPr>
              <a:xfrm>
                <a:off x="3404947" y="4201510"/>
                <a:ext cx="79430" cy="116076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11" extrusionOk="0">
                    <a:moveTo>
                      <a:pt x="476" y="0"/>
                    </a:moveTo>
                    <a:cubicBezTo>
                      <a:pt x="191" y="0"/>
                      <a:pt x="0" y="222"/>
                      <a:pt x="0" y="475"/>
                    </a:cubicBezTo>
                    <a:lnTo>
                      <a:pt x="0" y="3420"/>
                    </a:lnTo>
                    <a:cubicBezTo>
                      <a:pt x="0" y="3515"/>
                      <a:pt x="96" y="3610"/>
                      <a:pt x="191" y="3610"/>
                    </a:cubicBezTo>
                    <a:cubicBezTo>
                      <a:pt x="286" y="3610"/>
                      <a:pt x="381" y="3515"/>
                      <a:pt x="381" y="3420"/>
                    </a:cubicBezTo>
                    <a:lnTo>
                      <a:pt x="381" y="475"/>
                    </a:lnTo>
                    <a:cubicBezTo>
                      <a:pt x="381" y="412"/>
                      <a:pt x="412" y="380"/>
                      <a:pt x="476" y="380"/>
                    </a:cubicBezTo>
                    <a:lnTo>
                      <a:pt x="2281" y="380"/>
                    </a:lnTo>
                    <a:cubicBezTo>
                      <a:pt x="2376" y="380"/>
                      <a:pt x="2471" y="285"/>
                      <a:pt x="2471" y="190"/>
                    </a:cubicBezTo>
                    <a:cubicBezTo>
                      <a:pt x="2471" y="95"/>
                      <a:pt x="2376" y="0"/>
                      <a:pt x="2281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725;p36">
                <a:extLst>
                  <a:ext uri="{FF2B5EF4-FFF2-40B4-BE49-F238E27FC236}">
                    <a16:creationId xmlns:a16="http://schemas.microsoft.com/office/drawing/2014/main" id="{EE491715-FB8B-3D61-D0EE-23287DED1C31}"/>
                  </a:ext>
                </a:extLst>
              </p:cNvPr>
              <p:cNvSpPr/>
              <p:nvPr/>
            </p:nvSpPr>
            <p:spPr>
              <a:xfrm>
                <a:off x="3540342" y="4114976"/>
                <a:ext cx="61108" cy="63133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964" extrusionOk="0">
                    <a:moveTo>
                      <a:pt x="951" y="0"/>
                    </a:moveTo>
                    <a:cubicBezTo>
                      <a:pt x="412" y="0"/>
                      <a:pt x="0" y="444"/>
                      <a:pt x="0" y="982"/>
                    </a:cubicBezTo>
                    <a:cubicBezTo>
                      <a:pt x="0" y="1520"/>
                      <a:pt x="412" y="1964"/>
                      <a:pt x="951" y="1964"/>
                    </a:cubicBezTo>
                    <a:cubicBezTo>
                      <a:pt x="1457" y="1964"/>
                      <a:pt x="1901" y="1520"/>
                      <a:pt x="1901" y="982"/>
                    </a:cubicBezTo>
                    <a:cubicBezTo>
                      <a:pt x="1901" y="444"/>
                      <a:pt x="1457" y="0"/>
                      <a:pt x="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726;p36">
                <a:extLst>
                  <a:ext uri="{FF2B5EF4-FFF2-40B4-BE49-F238E27FC236}">
                    <a16:creationId xmlns:a16="http://schemas.microsoft.com/office/drawing/2014/main" id="{2A7DA0B9-1030-0E13-701D-9430B2C6F15D}"/>
                  </a:ext>
                </a:extLst>
              </p:cNvPr>
              <p:cNvSpPr/>
              <p:nvPr/>
            </p:nvSpPr>
            <p:spPr>
              <a:xfrm>
                <a:off x="3534234" y="4108868"/>
                <a:ext cx="73323" cy="75348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344" extrusionOk="0">
                    <a:moveTo>
                      <a:pt x="1141" y="380"/>
                    </a:moveTo>
                    <a:cubicBezTo>
                      <a:pt x="1552" y="380"/>
                      <a:pt x="1901" y="729"/>
                      <a:pt x="1901" y="1172"/>
                    </a:cubicBezTo>
                    <a:cubicBezTo>
                      <a:pt x="1901" y="1615"/>
                      <a:pt x="1552" y="1964"/>
                      <a:pt x="1141" y="1964"/>
                    </a:cubicBezTo>
                    <a:cubicBezTo>
                      <a:pt x="697" y="1964"/>
                      <a:pt x="380" y="1615"/>
                      <a:pt x="380" y="1172"/>
                    </a:cubicBezTo>
                    <a:cubicBezTo>
                      <a:pt x="380" y="729"/>
                      <a:pt x="697" y="380"/>
                      <a:pt x="1141" y="380"/>
                    </a:cubicBezTo>
                    <a:close/>
                    <a:moveTo>
                      <a:pt x="1141" y="0"/>
                    </a:moveTo>
                    <a:cubicBezTo>
                      <a:pt x="507" y="0"/>
                      <a:pt x="0" y="539"/>
                      <a:pt x="0" y="1172"/>
                    </a:cubicBezTo>
                    <a:cubicBezTo>
                      <a:pt x="0" y="1805"/>
                      <a:pt x="507" y="2344"/>
                      <a:pt x="1141" y="2344"/>
                    </a:cubicBezTo>
                    <a:cubicBezTo>
                      <a:pt x="1774" y="2344"/>
                      <a:pt x="2281" y="1805"/>
                      <a:pt x="2281" y="1172"/>
                    </a:cubicBezTo>
                    <a:cubicBezTo>
                      <a:pt x="2281" y="539"/>
                      <a:pt x="1774" y="0"/>
                      <a:pt x="1141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727;p36">
                <a:extLst>
                  <a:ext uri="{FF2B5EF4-FFF2-40B4-BE49-F238E27FC236}">
                    <a16:creationId xmlns:a16="http://schemas.microsoft.com/office/drawing/2014/main" id="{99EA63BE-E96C-5387-24F1-645C0B2DA4C4}"/>
                  </a:ext>
                </a:extLst>
              </p:cNvPr>
              <p:cNvSpPr/>
              <p:nvPr/>
            </p:nvSpPr>
            <p:spPr>
              <a:xfrm>
                <a:off x="3513886" y="4194374"/>
                <a:ext cx="11504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281" extrusionOk="0">
                    <a:moveTo>
                      <a:pt x="1172" y="0"/>
                    </a:moveTo>
                    <a:cubicBezTo>
                      <a:pt x="0" y="32"/>
                      <a:pt x="0" y="1964"/>
                      <a:pt x="0" y="1964"/>
                    </a:cubicBezTo>
                    <a:cubicBezTo>
                      <a:pt x="0" y="2122"/>
                      <a:pt x="823" y="2281"/>
                      <a:pt x="1805" y="2281"/>
                    </a:cubicBezTo>
                    <a:cubicBezTo>
                      <a:pt x="2787" y="2281"/>
                      <a:pt x="3579" y="2122"/>
                      <a:pt x="3579" y="1964"/>
                    </a:cubicBezTo>
                    <a:cubicBezTo>
                      <a:pt x="3579" y="1964"/>
                      <a:pt x="3579" y="1964"/>
                      <a:pt x="3579" y="1932"/>
                    </a:cubicBezTo>
                    <a:cubicBezTo>
                      <a:pt x="3579" y="1932"/>
                      <a:pt x="3484" y="32"/>
                      <a:pt x="23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728;p36">
                <a:extLst>
                  <a:ext uri="{FF2B5EF4-FFF2-40B4-BE49-F238E27FC236}">
                    <a16:creationId xmlns:a16="http://schemas.microsoft.com/office/drawing/2014/main" id="{6678FB9F-51C4-2A3C-071C-2510FA5904A3}"/>
                  </a:ext>
                </a:extLst>
              </p:cNvPr>
              <p:cNvSpPr/>
              <p:nvPr/>
            </p:nvSpPr>
            <p:spPr>
              <a:xfrm>
                <a:off x="3507779" y="4188266"/>
                <a:ext cx="127262" cy="85538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2661" extrusionOk="0">
                    <a:moveTo>
                      <a:pt x="2120" y="366"/>
                    </a:moveTo>
                    <a:cubicBezTo>
                      <a:pt x="2259" y="366"/>
                      <a:pt x="2407" y="370"/>
                      <a:pt x="2565" y="380"/>
                    </a:cubicBezTo>
                    <a:cubicBezTo>
                      <a:pt x="3389" y="412"/>
                      <a:pt x="3547" y="1774"/>
                      <a:pt x="3579" y="2091"/>
                    </a:cubicBezTo>
                    <a:cubicBezTo>
                      <a:pt x="3420" y="2154"/>
                      <a:pt x="2882" y="2281"/>
                      <a:pt x="1995" y="2281"/>
                    </a:cubicBezTo>
                    <a:cubicBezTo>
                      <a:pt x="1077" y="2281"/>
                      <a:pt x="538" y="2154"/>
                      <a:pt x="380" y="2091"/>
                    </a:cubicBezTo>
                    <a:cubicBezTo>
                      <a:pt x="412" y="1774"/>
                      <a:pt x="507" y="380"/>
                      <a:pt x="1362" y="380"/>
                    </a:cubicBezTo>
                    <a:cubicBezTo>
                      <a:pt x="1594" y="380"/>
                      <a:pt x="1840" y="366"/>
                      <a:pt x="2120" y="366"/>
                    </a:cubicBezTo>
                    <a:close/>
                    <a:moveTo>
                      <a:pt x="1362" y="0"/>
                    </a:moveTo>
                    <a:cubicBezTo>
                      <a:pt x="0" y="32"/>
                      <a:pt x="0" y="2059"/>
                      <a:pt x="0" y="2154"/>
                    </a:cubicBezTo>
                    <a:cubicBezTo>
                      <a:pt x="0" y="2566"/>
                      <a:pt x="1077" y="2661"/>
                      <a:pt x="1995" y="2661"/>
                    </a:cubicBezTo>
                    <a:cubicBezTo>
                      <a:pt x="2882" y="2661"/>
                      <a:pt x="3959" y="2566"/>
                      <a:pt x="3959" y="2154"/>
                    </a:cubicBezTo>
                    <a:lnTo>
                      <a:pt x="3959" y="2122"/>
                    </a:lnTo>
                    <a:cubicBezTo>
                      <a:pt x="3959" y="2059"/>
                      <a:pt x="3864" y="32"/>
                      <a:pt x="256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729;p36">
                <a:extLst>
                  <a:ext uri="{FF2B5EF4-FFF2-40B4-BE49-F238E27FC236}">
                    <a16:creationId xmlns:a16="http://schemas.microsoft.com/office/drawing/2014/main" id="{FF2E4C9A-FA2C-3E1E-0154-260AC1F4EC09}"/>
                  </a:ext>
                </a:extLst>
              </p:cNvPr>
              <p:cNvSpPr/>
              <p:nvPr/>
            </p:nvSpPr>
            <p:spPr>
              <a:xfrm>
                <a:off x="3698142" y="4349120"/>
                <a:ext cx="61108" cy="63133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964" extrusionOk="0">
                    <a:moveTo>
                      <a:pt x="950" y="0"/>
                    </a:moveTo>
                    <a:cubicBezTo>
                      <a:pt x="444" y="0"/>
                      <a:pt x="0" y="443"/>
                      <a:pt x="0" y="982"/>
                    </a:cubicBezTo>
                    <a:cubicBezTo>
                      <a:pt x="0" y="1520"/>
                      <a:pt x="444" y="1964"/>
                      <a:pt x="950" y="1964"/>
                    </a:cubicBezTo>
                    <a:cubicBezTo>
                      <a:pt x="1489" y="1964"/>
                      <a:pt x="1900" y="1520"/>
                      <a:pt x="1900" y="982"/>
                    </a:cubicBezTo>
                    <a:cubicBezTo>
                      <a:pt x="1900" y="443"/>
                      <a:pt x="1489" y="0"/>
                      <a:pt x="9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730;p36">
                <a:extLst>
                  <a:ext uri="{FF2B5EF4-FFF2-40B4-BE49-F238E27FC236}">
                    <a16:creationId xmlns:a16="http://schemas.microsoft.com/office/drawing/2014/main" id="{24D200DB-D384-FBFA-E812-D82B8DE5EC9E}"/>
                  </a:ext>
                </a:extLst>
              </p:cNvPr>
              <p:cNvSpPr/>
              <p:nvPr/>
            </p:nvSpPr>
            <p:spPr>
              <a:xfrm>
                <a:off x="3692034" y="4343012"/>
                <a:ext cx="73323" cy="75348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344" extrusionOk="0">
                    <a:moveTo>
                      <a:pt x="1140" y="380"/>
                    </a:moveTo>
                    <a:cubicBezTo>
                      <a:pt x="1584" y="380"/>
                      <a:pt x="1900" y="728"/>
                      <a:pt x="1900" y="1172"/>
                    </a:cubicBezTo>
                    <a:cubicBezTo>
                      <a:pt x="1900" y="1615"/>
                      <a:pt x="1584" y="1963"/>
                      <a:pt x="1140" y="1963"/>
                    </a:cubicBezTo>
                    <a:cubicBezTo>
                      <a:pt x="729" y="1963"/>
                      <a:pt x="380" y="1615"/>
                      <a:pt x="380" y="1172"/>
                    </a:cubicBezTo>
                    <a:cubicBezTo>
                      <a:pt x="380" y="728"/>
                      <a:pt x="729" y="380"/>
                      <a:pt x="1140" y="380"/>
                    </a:cubicBezTo>
                    <a:close/>
                    <a:moveTo>
                      <a:pt x="1140" y="0"/>
                    </a:moveTo>
                    <a:cubicBezTo>
                      <a:pt x="539" y="0"/>
                      <a:pt x="0" y="538"/>
                      <a:pt x="0" y="1172"/>
                    </a:cubicBezTo>
                    <a:cubicBezTo>
                      <a:pt x="0" y="1805"/>
                      <a:pt x="539" y="2344"/>
                      <a:pt x="1140" y="2344"/>
                    </a:cubicBezTo>
                    <a:cubicBezTo>
                      <a:pt x="1774" y="2344"/>
                      <a:pt x="2280" y="1805"/>
                      <a:pt x="2280" y="1172"/>
                    </a:cubicBezTo>
                    <a:cubicBezTo>
                      <a:pt x="2280" y="538"/>
                      <a:pt x="1774" y="0"/>
                      <a:pt x="1140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731;p36">
                <a:extLst>
                  <a:ext uri="{FF2B5EF4-FFF2-40B4-BE49-F238E27FC236}">
                    <a16:creationId xmlns:a16="http://schemas.microsoft.com/office/drawing/2014/main" id="{3C4E74BA-A69C-7CA0-790F-CFEFD1041178}"/>
                  </a:ext>
                </a:extLst>
              </p:cNvPr>
              <p:cNvSpPr/>
              <p:nvPr/>
            </p:nvSpPr>
            <p:spPr>
              <a:xfrm>
                <a:off x="3672683" y="4428068"/>
                <a:ext cx="115079" cy="72744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2263" extrusionOk="0">
                    <a:moveTo>
                      <a:pt x="1914" y="0"/>
                    </a:moveTo>
                    <a:cubicBezTo>
                      <a:pt x="1637" y="0"/>
                      <a:pt x="1383" y="14"/>
                      <a:pt x="1172" y="14"/>
                    </a:cubicBezTo>
                    <a:cubicBezTo>
                      <a:pt x="0" y="46"/>
                      <a:pt x="0" y="1978"/>
                      <a:pt x="0" y="1978"/>
                    </a:cubicBezTo>
                    <a:cubicBezTo>
                      <a:pt x="0" y="2136"/>
                      <a:pt x="792" y="2263"/>
                      <a:pt x="1774" y="2263"/>
                    </a:cubicBezTo>
                    <a:cubicBezTo>
                      <a:pt x="2787" y="2263"/>
                      <a:pt x="3579" y="2136"/>
                      <a:pt x="3579" y="1978"/>
                    </a:cubicBezTo>
                    <a:cubicBezTo>
                      <a:pt x="3579" y="1978"/>
                      <a:pt x="3579" y="1946"/>
                      <a:pt x="3579" y="1946"/>
                    </a:cubicBezTo>
                    <a:cubicBezTo>
                      <a:pt x="3579" y="1946"/>
                      <a:pt x="3484" y="46"/>
                      <a:pt x="2344" y="14"/>
                    </a:cubicBezTo>
                    <a:cubicBezTo>
                      <a:pt x="2196" y="4"/>
                      <a:pt x="2052" y="0"/>
                      <a:pt x="19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732;p36">
                <a:extLst>
                  <a:ext uri="{FF2B5EF4-FFF2-40B4-BE49-F238E27FC236}">
                    <a16:creationId xmlns:a16="http://schemas.microsoft.com/office/drawing/2014/main" id="{757411DB-85F2-7494-9830-71CB85414F0B}"/>
                  </a:ext>
                </a:extLst>
              </p:cNvPr>
              <p:cNvSpPr/>
              <p:nvPr/>
            </p:nvSpPr>
            <p:spPr>
              <a:xfrm>
                <a:off x="3666575" y="4421639"/>
                <a:ext cx="127294" cy="86309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2685" extrusionOk="0">
                    <a:moveTo>
                      <a:pt x="2534" y="404"/>
                    </a:moveTo>
                    <a:cubicBezTo>
                      <a:pt x="3389" y="436"/>
                      <a:pt x="3547" y="1798"/>
                      <a:pt x="3579" y="2114"/>
                    </a:cubicBezTo>
                    <a:cubicBezTo>
                      <a:pt x="3421" y="2178"/>
                      <a:pt x="2882" y="2304"/>
                      <a:pt x="1964" y="2304"/>
                    </a:cubicBezTo>
                    <a:cubicBezTo>
                      <a:pt x="1077" y="2304"/>
                      <a:pt x="539" y="2178"/>
                      <a:pt x="380" y="2114"/>
                    </a:cubicBezTo>
                    <a:cubicBezTo>
                      <a:pt x="380" y="1798"/>
                      <a:pt x="475" y="404"/>
                      <a:pt x="1362" y="404"/>
                    </a:cubicBezTo>
                    <a:close/>
                    <a:moveTo>
                      <a:pt x="1905" y="0"/>
                    </a:moveTo>
                    <a:cubicBezTo>
                      <a:pt x="1703" y="0"/>
                      <a:pt x="1521" y="8"/>
                      <a:pt x="1362" y="24"/>
                    </a:cubicBezTo>
                    <a:cubicBezTo>
                      <a:pt x="0" y="56"/>
                      <a:pt x="0" y="2083"/>
                      <a:pt x="0" y="2178"/>
                    </a:cubicBezTo>
                    <a:cubicBezTo>
                      <a:pt x="0" y="2589"/>
                      <a:pt x="1077" y="2684"/>
                      <a:pt x="1964" y="2684"/>
                    </a:cubicBezTo>
                    <a:cubicBezTo>
                      <a:pt x="2882" y="2684"/>
                      <a:pt x="3959" y="2589"/>
                      <a:pt x="3959" y="2178"/>
                    </a:cubicBezTo>
                    <a:lnTo>
                      <a:pt x="3959" y="2146"/>
                    </a:lnTo>
                    <a:cubicBezTo>
                      <a:pt x="3959" y="2051"/>
                      <a:pt x="3832" y="56"/>
                      <a:pt x="2566" y="24"/>
                    </a:cubicBezTo>
                    <a:cubicBezTo>
                      <a:pt x="2328" y="8"/>
                      <a:pt x="2106" y="0"/>
                      <a:pt x="190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733;p36">
                <a:extLst>
                  <a:ext uri="{FF2B5EF4-FFF2-40B4-BE49-F238E27FC236}">
                    <a16:creationId xmlns:a16="http://schemas.microsoft.com/office/drawing/2014/main" id="{5C9ACA28-FFB2-2403-7FB7-060EDCFA26CD}"/>
                  </a:ext>
                </a:extLst>
              </p:cNvPr>
              <p:cNvSpPr/>
              <p:nvPr/>
            </p:nvSpPr>
            <p:spPr>
              <a:xfrm>
                <a:off x="3382542" y="4341984"/>
                <a:ext cx="61108" cy="63133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964" extrusionOk="0">
                    <a:moveTo>
                      <a:pt x="951" y="0"/>
                    </a:moveTo>
                    <a:cubicBezTo>
                      <a:pt x="444" y="0"/>
                      <a:pt x="1" y="444"/>
                      <a:pt x="1" y="982"/>
                    </a:cubicBezTo>
                    <a:cubicBezTo>
                      <a:pt x="1" y="1520"/>
                      <a:pt x="444" y="1964"/>
                      <a:pt x="951" y="1964"/>
                    </a:cubicBezTo>
                    <a:cubicBezTo>
                      <a:pt x="1489" y="1964"/>
                      <a:pt x="1901" y="1520"/>
                      <a:pt x="1901" y="982"/>
                    </a:cubicBezTo>
                    <a:cubicBezTo>
                      <a:pt x="1901" y="444"/>
                      <a:pt x="1489" y="0"/>
                      <a:pt x="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734;p36">
                <a:extLst>
                  <a:ext uri="{FF2B5EF4-FFF2-40B4-BE49-F238E27FC236}">
                    <a16:creationId xmlns:a16="http://schemas.microsoft.com/office/drawing/2014/main" id="{00C47FB4-F4D2-9BD2-B125-B15F8E52AF56}"/>
                  </a:ext>
                </a:extLst>
              </p:cNvPr>
              <p:cNvSpPr/>
              <p:nvPr/>
            </p:nvSpPr>
            <p:spPr>
              <a:xfrm>
                <a:off x="3376434" y="4335876"/>
                <a:ext cx="73323" cy="75348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344" extrusionOk="0">
                    <a:moveTo>
                      <a:pt x="1141" y="380"/>
                    </a:moveTo>
                    <a:cubicBezTo>
                      <a:pt x="1584" y="380"/>
                      <a:pt x="1901" y="729"/>
                      <a:pt x="1901" y="1172"/>
                    </a:cubicBezTo>
                    <a:cubicBezTo>
                      <a:pt x="1901" y="1615"/>
                      <a:pt x="1584" y="1964"/>
                      <a:pt x="1141" y="1964"/>
                    </a:cubicBezTo>
                    <a:cubicBezTo>
                      <a:pt x="729" y="1964"/>
                      <a:pt x="381" y="1615"/>
                      <a:pt x="381" y="1172"/>
                    </a:cubicBezTo>
                    <a:cubicBezTo>
                      <a:pt x="381" y="729"/>
                      <a:pt x="729" y="380"/>
                      <a:pt x="1141" y="380"/>
                    </a:cubicBezTo>
                    <a:close/>
                    <a:moveTo>
                      <a:pt x="1141" y="0"/>
                    </a:moveTo>
                    <a:cubicBezTo>
                      <a:pt x="539" y="0"/>
                      <a:pt x="1" y="539"/>
                      <a:pt x="1" y="1172"/>
                    </a:cubicBezTo>
                    <a:cubicBezTo>
                      <a:pt x="1" y="1805"/>
                      <a:pt x="539" y="2344"/>
                      <a:pt x="1141" y="2344"/>
                    </a:cubicBezTo>
                    <a:cubicBezTo>
                      <a:pt x="1774" y="2344"/>
                      <a:pt x="2281" y="1805"/>
                      <a:pt x="2281" y="1172"/>
                    </a:cubicBezTo>
                    <a:cubicBezTo>
                      <a:pt x="2281" y="539"/>
                      <a:pt x="1774" y="0"/>
                      <a:pt x="1141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735;p36">
                <a:extLst>
                  <a:ext uri="{FF2B5EF4-FFF2-40B4-BE49-F238E27FC236}">
                    <a16:creationId xmlns:a16="http://schemas.microsoft.com/office/drawing/2014/main" id="{E3C29A17-C558-6804-82EA-223919BA52DD}"/>
                  </a:ext>
                </a:extLst>
              </p:cNvPr>
              <p:cNvSpPr/>
              <p:nvPr/>
            </p:nvSpPr>
            <p:spPr>
              <a:xfrm>
                <a:off x="3357115" y="4421382"/>
                <a:ext cx="11504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281" extrusionOk="0">
                    <a:moveTo>
                      <a:pt x="1172" y="1"/>
                    </a:moveTo>
                    <a:cubicBezTo>
                      <a:pt x="0" y="32"/>
                      <a:pt x="0" y="1964"/>
                      <a:pt x="0" y="1964"/>
                    </a:cubicBezTo>
                    <a:cubicBezTo>
                      <a:pt x="0" y="2122"/>
                      <a:pt x="792" y="2281"/>
                      <a:pt x="1805" y="2281"/>
                    </a:cubicBezTo>
                    <a:cubicBezTo>
                      <a:pt x="2787" y="2281"/>
                      <a:pt x="3579" y="2122"/>
                      <a:pt x="3579" y="1964"/>
                    </a:cubicBezTo>
                    <a:cubicBezTo>
                      <a:pt x="3579" y="1964"/>
                      <a:pt x="3484" y="32"/>
                      <a:pt x="23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736;p36">
                <a:extLst>
                  <a:ext uri="{FF2B5EF4-FFF2-40B4-BE49-F238E27FC236}">
                    <a16:creationId xmlns:a16="http://schemas.microsoft.com/office/drawing/2014/main" id="{D7E66EC0-7312-7F08-9C30-1A0E2B67BB99}"/>
                  </a:ext>
                </a:extLst>
              </p:cNvPr>
              <p:cNvSpPr/>
              <p:nvPr/>
            </p:nvSpPr>
            <p:spPr>
              <a:xfrm>
                <a:off x="3351008" y="4415274"/>
                <a:ext cx="127262" cy="85538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2661" extrusionOk="0">
                    <a:moveTo>
                      <a:pt x="2534" y="381"/>
                    </a:moveTo>
                    <a:cubicBezTo>
                      <a:pt x="3389" y="412"/>
                      <a:pt x="3547" y="1774"/>
                      <a:pt x="3579" y="2091"/>
                    </a:cubicBezTo>
                    <a:cubicBezTo>
                      <a:pt x="3420" y="2154"/>
                      <a:pt x="2882" y="2281"/>
                      <a:pt x="1964" y="2281"/>
                    </a:cubicBezTo>
                    <a:cubicBezTo>
                      <a:pt x="1077" y="2281"/>
                      <a:pt x="538" y="2154"/>
                      <a:pt x="380" y="2091"/>
                    </a:cubicBezTo>
                    <a:cubicBezTo>
                      <a:pt x="380" y="1774"/>
                      <a:pt x="475" y="412"/>
                      <a:pt x="1362" y="381"/>
                    </a:cubicBezTo>
                    <a:close/>
                    <a:moveTo>
                      <a:pt x="1362" y="1"/>
                    </a:moveTo>
                    <a:cubicBezTo>
                      <a:pt x="0" y="32"/>
                      <a:pt x="0" y="2059"/>
                      <a:pt x="0" y="2154"/>
                    </a:cubicBezTo>
                    <a:cubicBezTo>
                      <a:pt x="0" y="2566"/>
                      <a:pt x="1077" y="2661"/>
                      <a:pt x="1964" y="2661"/>
                    </a:cubicBezTo>
                    <a:cubicBezTo>
                      <a:pt x="2882" y="2661"/>
                      <a:pt x="3959" y="2566"/>
                      <a:pt x="3959" y="2154"/>
                    </a:cubicBezTo>
                    <a:lnTo>
                      <a:pt x="3959" y="2122"/>
                    </a:lnTo>
                    <a:cubicBezTo>
                      <a:pt x="3959" y="2059"/>
                      <a:pt x="3832" y="32"/>
                      <a:pt x="2565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737;p36">
                <a:extLst>
                  <a:ext uri="{FF2B5EF4-FFF2-40B4-BE49-F238E27FC236}">
                    <a16:creationId xmlns:a16="http://schemas.microsoft.com/office/drawing/2014/main" id="{38CF1037-106D-F68B-59BF-829A391F6BA5}"/>
                  </a:ext>
                </a:extLst>
              </p:cNvPr>
              <p:cNvSpPr/>
              <p:nvPr/>
            </p:nvSpPr>
            <p:spPr>
              <a:xfrm>
                <a:off x="3500643" y="4312443"/>
                <a:ext cx="147642" cy="108972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3390" extrusionOk="0">
                    <a:moveTo>
                      <a:pt x="159" y="1"/>
                    </a:moveTo>
                    <a:cubicBezTo>
                      <a:pt x="64" y="1"/>
                      <a:pt x="0" y="64"/>
                      <a:pt x="0" y="159"/>
                    </a:cubicBezTo>
                    <a:lnTo>
                      <a:pt x="0" y="3263"/>
                    </a:lnTo>
                    <a:cubicBezTo>
                      <a:pt x="0" y="3326"/>
                      <a:pt x="64" y="3390"/>
                      <a:pt x="159" y="3390"/>
                    </a:cubicBezTo>
                    <a:lnTo>
                      <a:pt x="4434" y="3390"/>
                    </a:lnTo>
                    <a:cubicBezTo>
                      <a:pt x="4529" y="3390"/>
                      <a:pt x="4592" y="3326"/>
                      <a:pt x="4592" y="3263"/>
                    </a:cubicBezTo>
                    <a:lnTo>
                      <a:pt x="4592" y="159"/>
                    </a:lnTo>
                    <a:cubicBezTo>
                      <a:pt x="4592" y="64"/>
                      <a:pt x="4497" y="1"/>
                      <a:pt x="4434" y="1"/>
                    </a:cubicBez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738;p36">
                <a:extLst>
                  <a:ext uri="{FF2B5EF4-FFF2-40B4-BE49-F238E27FC236}">
                    <a16:creationId xmlns:a16="http://schemas.microsoft.com/office/drawing/2014/main" id="{C994FF4A-606C-9078-A45D-AD1DFE820B67}"/>
                  </a:ext>
                </a:extLst>
              </p:cNvPr>
              <p:cNvSpPr/>
              <p:nvPr/>
            </p:nvSpPr>
            <p:spPr>
              <a:xfrm>
                <a:off x="3494535" y="4306335"/>
                <a:ext cx="159857" cy="121187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3770" extrusionOk="0">
                    <a:moveTo>
                      <a:pt x="4592" y="381"/>
                    </a:moveTo>
                    <a:lnTo>
                      <a:pt x="4592" y="3390"/>
                    </a:lnTo>
                    <a:lnTo>
                      <a:pt x="380" y="3390"/>
                    </a:lnTo>
                    <a:lnTo>
                      <a:pt x="380" y="381"/>
                    </a:lnTo>
                    <a:close/>
                    <a:moveTo>
                      <a:pt x="349" y="1"/>
                    </a:moveTo>
                    <a:cubicBezTo>
                      <a:pt x="159" y="1"/>
                      <a:pt x="0" y="159"/>
                      <a:pt x="0" y="349"/>
                    </a:cubicBezTo>
                    <a:lnTo>
                      <a:pt x="0" y="3453"/>
                    </a:lnTo>
                    <a:cubicBezTo>
                      <a:pt x="0" y="3643"/>
                      <a:pt x="159" y="3770"/>
                      <a:pt x="349" y="3770"/>
                    </a:cubicBezTo>
                    <a:lnTo>
                      <a:pt x="4624" y="3770"/>
                    </a:lnTo>
                    <a:cubicBezTo>
                      <a:pt x="4814" y="3770"/>
                      <a:pt x="4972" y="3643"/>
                      <a:pt x="4972" y="3453"/>
                    </a:cubicBezTo>
                    <a:lnTo>
                      <a:pt x="4972" y="349"/>
                    </a:lnTo>
                    <a:cubicBezTo>
                      <a:pt x="4972" y="159"/>
                      <a:pt x="4814" y="1"/>
                      <a:pt x="4624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739;p36">
                <a:extLst>
                  <a:ext uri="{FF2B5EF4-FFF2-40B4-BE49-F238E27FC236}">
                    <a16:creationId xmlns:a16="http://schemas.microsoft.com/office/drawing/2014/main" id="{55E41009-A3AA-9797-0D72-860E0B26FB2D}"/>
                  </a:ext>
                </a:extLst>
              </p:cNvPr>
              <p:cNvSpPr/>
              <p:nvPr/>
            </p:nvSpPr>
            <p:spPr>
              <a:xfrm>
                <a:off x="3500643" y="4329769"/>
                <a:ext cx="147642" cy="51946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1616" extrusionOk="0">
                    <a:moveTo>
                      <a:pt x="0" y="0"/>
                    </a:moveTo>
                    <a:lnTo>
                      <a:pt x="475" y="950"/>
                    </a:lnTo>
                    <a:lnTo>
                      <a:pt x="570" y="1140"/>
                    </a:lnTo>
                    <a:cubicBezTo>
                      <a:pt x="697" y="1457"/>
                      <a:pt x="1014" y="1615"/>
                      <a:pt x="1330" y="1615"/>
                    </a:cubicBezTo>
                    <a:lnTo>
                      <a:pt x="3262" y="1615"/>
                    </a:lnTo>
                    <a:cubicBezTo>
                      <a:pt x="3579" y="1615"/>
                      <a:pt x="3896" y="1425"/>
                      <a:pt x="4022" y="1140"/>
                    </a:cubicBezTo>
                    <a:lnTo>
                      <a:pt x="4117" y="950"/>
                    </a:lnTo>
                    <a:lnTo>
                      <a:pt x="4592" y="0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740;p36">
                <a:extLst>
                  <a:ext uri="{FF2B5EF4-FFF2-40B4-BE49-F238E27FC236}">
                    <a16:creationId xmlns:a16="http://schemas.microsoft.com/office/drawing/2014/main" id="{FB1960BB-EF9A-2A97-B3C9-743595D0F75A}"/>
                  </a:ext>
                </a:extLst>
              </p:cNvPr>
              <p:cNvSpPr/>
              <p:nvPr/>
            </p:nvSpPr>
            <p:spPr>
              <a:xfrm>
                <a:off x="3493507" y="4323854"/>
                <a:ext cx="160886" cy="63969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990" extrusionOk="0">
                    <a:moveTo>
                      <a:pt x="212" y="0"/>
                    </a:moveTo>
                    <a:cubicBezTo>
                      <a:pt x="183" y="0"/>
                      <a:pt x="154" y="8"/>
                      <a:pt x="127" y="26"/>
                    </a:cubicBezTo>
                    <a:cubicBezTo>
                      <a:pt x="32" y="58"/>
                      <a:pt x="1" y="184"/>
                      <a:pt x="64" y="279"/>
                    </a:cubicBezTo>
                    <a:lnTo>
                      <a:pt x="507" y="1198"/>
                    </a:lnTo>
                    <a:lnTo>
                      <a:pt x="602" y="1419"/>
                    </a:lnTo>
                    <a:cubicBezTo>
                      <a:pt x="792" y="1768"/>
                      <a:pt x="1141" y="1989"/>
                      <a:pt x="1552" y="1989"/>
                    </a:cubicBezTo>
                    <a:lnTo>
                      <a:pt x="3484" y="1989"/>
                    </a:lnTo>
                    <a:cubicBezTo>
                      <a:pt x="3864" y="1989"/>
                      <a:pt x="4244" y="1768"/>
                      <a:pt x="4403" y="1419"/>
                    </a:cubicBezTo>
                    <a:lnTo>
                      <a:pt x="4973" y="279"/>
                    </a:lnTo>
                    <a:cubicBezTo>
                      <a:pt x="5004" y="184"/>
                      <a:pt x="4973" y="58"/>
                      <a:pt x="4878" y="26"/>
                    </a:cubicBezTo>
                    <a:cubicBezTo>
                      <a:pt x="4851" y="8"/>
                      <a:pt x="4825" y="0"/>
                      <a:pt x="4799" y="0"/>
                    </a:cubicBezTo>
                    <a:cubicBezTo>
                      <a:pt x="4732" y="0"/>
                      <a:pt x="4670" y="53"/>
                      <a:pt x="4624" y="121"/>
                    </a:cubicBezTo>
                    <a:lnTo>
                      <a:pt x="4149" y="1039"/>
                    </a:lnTo>
                    <a:lnTo>
                      <a:pt x="4086" y="1261"/>
                    </a:lnTo>
                    <a:cubicBezTo>
                      <a:pt x="3959" y="1483"/>
                      <a:pt x="3738" y="1609"/>
                      <a:pt x="3484" y="1609"/>
                    </a:cubicBezTo>
                    <a:lnTo>
                      <a:pt x="1552" y="1609"/>
                    </a:lnTo>
                    <a:cubicBezTo>
                      <a:pt x="1299" y="1609"/>
                      <a:pt x="1077" y="1483"/>
                      <a:pt x="951" y="1261"/>
                    </a:cubicBezTo>
                    <a:lnTo>
                      <a:pt x="381" y="121"/>
                    </a:lnTo>
                    <a:cubicBezTo>
                      <a:pt x="358" y="53"/>
                      <a:pt x="286" y="0"/>
                      <a:pt x="212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741;p36">
                <a:extLst>
                  <a:ext uri="{FF2B5EF4-FFF2-40B4-BE49-F238E27FC236}">
                    <a16:creationId xmlns:a16="http://schemas.microsoft.com/office/drawing/2014/main" id="{5C8EF74D-5170-72D6-911F-67A2DB51297B}"/>
                  </a:ext>
                </a:extLst>
              </p:cNvPr>
              <p:cNvSpPr/>
              <p:nvPr/>
            </p:nvSpPr>
            <p:spPr>
              <a:xfrm>
                <a:off x="3558664" y="4369468"/>
                <a:ext cx="30570" cy="2648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824" extrusionOk="0">
                    <a:moveTo>
                      <a:pt x="96" y="0"/>
                    </a:moveTo>
                    <a:cubicBezTo>
                      <a:pt x="64" y="0"/>
                      <a:pt x="1" y="32"/>
                      <a:pt x="1" y="95"/>
                    </a:cubicBezTo>
                    <a:lnTo>
                      <a:pt x="1" y="729"/>
                    </a:lnTo>
                    <a:cubicBezTo>
                      <a:pt x="1" y="792"/>
                      <a:pt x="64" y="824"/>
                      <a:pt x="96" y="824"/>
                    </a:cubicBezTo>
                    <a:lnTo>
                      <a:pt x="856" y="824"/>
                    </a:lnTo>
                    <a:cubicBezTo>
                      <a:pt x="919" y="824"/>
                      <a:pt x="951" y="792"/>
                      <a:pt x="951" y="729"/>
                    </a:cubicBezTo>
                    <a:lnTo>
                      <a:pt x="951" y="95"/>
                    </a:lnTo>
                    <a:cubicBezTo>
                      <a:pt x="951" y="32"/>
                      <a:pt x="919" y="0"/>
                      <a:pt x="856" y="0"/>
                    </a:cubicBez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742;p36">
                <a:extLst>
                  <a:ext uri="{FF2B5EF4-FFF2-40B4-BE49-F238E27FC236}">
                    <a16:creationId xmlns:a16="http://schemas.microsoft.com/office/drawing/2014/main" id="{378A1B5C-0525-BC58-D91C-960FA076D5CC}"/>
                  </a:ext>
                </a:extLst>
              </p:cNvPr>
              <p:cNvSpPr/>
              <p:nvPr/>
            </p:nvSpPr>
            <p:spPr>
              <a:xfrm>
                <a:off x="3552557" y="4363360"/>
                <a:ext cx="42785" cy="38703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204" extrusionOk="0">
                    <a:moveTo>
                      <a:pt x="951" y="380"/>
                    </a:moveTo>
                    <a:lnTo>
                      <a:pt x="951" y="824"/>
                    </a:lnTo>
                    <a:lnTo>
                      <a:pt x="381" y="824"/>
                    </a:lnTo>
                    <a:lnTo>
                      <a:pt x="381" y="380"/>
                    </a:lnTo>
                    <a:close/>
                    <a:moveTo>
                      <a:pt x="286" y="0"/>
                    </a:moveTo>
                    <a:cubicBezTo>
                      <a:pt x="127" y="0"/>
                      <a:pt x="1" y="127"/>
                      <a:pt x="1" y="285"/>
                    </a:cubicBezTo>
                    <a:lnTo>
                      <a:pt x="1" y="919"/>
                    </a:lnTo>
                    <a:cubicBezTo>
                      <a:pt x="1" y="1077"/>
                      <a:pt x="127" y="1204"/>
                      <a:pt x="286" y="1204"/>
                    </a:cubicBezTo>
                    <a:lnTo>
                      <a:pt x="1046" y="1204"/>
                    </a:lnTo>
                    <a:cubicBezTo>
                      <a:pt x="1204" y="1204"/>
                      <a:pt x="1331" y="1077"/>
                      <a:pt x="1331" y="919"/>
                    </a:cubicBezTo>
                    <a:lnTo>
                      <a:pt x="1331" y="285"/>
                    </a:lnTo>
                    <a:cubicBezTo>
                      <a:pt x="1331" y="127"/>
                      <a:pt x="1204" y="0"/>
                      <a:pt x="1046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743;p36">
                <a:extLst>
                  <a:ext uri="{FF2B5EF4-FFF2-40B4-BE49-F238E27FC236}">
                    <a16:creationId xmlns:a16="http://schemas.microsoft.com/office/drawing/2014/main" id="{260D5AE6-B112-2EC6-781B-70EA58CDF707}"/>
                  </a:ext>
                </a:extLst>
              </p:cNvPr>
              <p:cNvSpPr/>
              <p:nvPr/>
            </p:nvSpPr>
            <p:spPr>
              <a:xfrm>
                <a:off x="3550532" y="4293123"/>
                <a:ext cx="47864" cy="19351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602" extrusionOk="0">
                    <a:moveTo>
                      <a:pt x="95" y="0"/>
                    </a:moveTo>
                    <a:cubicBezTo>
                      <a:pt x="32" y="0"/>
                      <a:pt x="0" y="64"/>
                      <a:pt x="0" y="127"/>
                    </a:cubicBezTo>
                    <a:lnTo>
                      <a:pt x="0" y="602"/>
                    </a:lnTo>
                    <a:lnTo>
                      <a:pt x="1489" y="602"/>
                    </a:lnTo>
                    <a:lnTo>
                      <a:pt x="1489" y="127"/>
                    </a:lnTo>
                    <a:cubicBezTo>
                      <a:pt x="1489" y="64"/>
                      <a:pt x="1425" y="0"/>
                      <a:pt x="1362" y="0"/>
                    </a:cubicBez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744;p36">
                <a:extLst>
                  <a:ext uri="{FF2B5EF4-FFF2-40B4-BE49-F238E27FC236}">
                    <a16:creationId xmlns:a16="http://schemas.microsoft.com/office/drawing/2014/main" id="{9D223298-BEFA-EDD1-3951-4E7F8F57E118}"/>
                  </a:ext>
                </a:extLst>
              </p:cNvPr>
              <p:cNvSpPr/>
              <p:nvPr/>
            </p:nvSpPr>
            <p:spPr>
              <a:xfrm>
                <a:off x="3544424" y="4287016"/>
                <a:ext cx="60079" cy="31566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982" extrusionOk="0">
                    <a:moveTo>
                      <a:pt x="1489" y="380"/>
                    </a:moveTo>
                    <a:lnTo>
                      <a:pt x="1489" y="602"/>
                    </a:lnTo>
                    <a:lnTo>
                      <a:pt x="380" y="602"/>
                    </a:lnTo>
                    <a:lnTo>
                      <a:pt x="380" y="380"/>
                    </a:lnTo>
                    <a:close/>
                    <a:moveTo>
                      <a:pt x="285" y="0"/>
                    </a:moveTo>
                    <a:cubicBezTo>
                      <a:pt x="127" y="0"/>
                      <a:pt x="0" y="159"/>
                      <a:pt x="0" y="317"/>
                    </a:cubicBezTo>
                    <a:lnTo>
                      <a:pt x="0" y="792"/>
                    </a:lnTo>
                    <a:cubicBezTo>
                      <a:pt x="0" y="887"/>
                      <a:pt x="63" y="982"/>
                      <a:pt x="190" y="982"/>
                    </a:cubicBezTo>
                    <a:lnTo>
                      <a:pt x="1679" y="982"/>
                    </a:lnTo>
                    <a:cubicBezTo>
                      <a:pt x="1774" y="982"/>
                      <a:pt x="1869" y="887"/>
                      <a:pt x="1869" y="792"/>
                    </a:cubicBezTo>
                    <a:lnTo>
                      <a:pt x="1869" y="317"/>
                    </a:lnTo>
                    <a:cubicBezTo>
                      <a:pt x="1869" y="159"/>
                      <a:pt x="1710" y="0"/>
                      <a:pt x="1552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745;p36">
                <a:extLst>
                  <a:ext uri="{FF2B5EF4-FFF2-40B4-BE49-F238E27FC236}">
                    <a16:creationId xmlns:a16="http://schemas.microsoft.com/office/drawing/2014/main" id="{A0F68142-05A2-EDCD-12BF-D178D2007AA0}"/>
                  </a:ext>
                </a:extLst>
              </p:cNvPr>
              <p:cNvSpPr/>
              <p:nvPr/>
            </p:nvSpPr>
            <p:spPr>
              <a:xfrm>
                <a:off x="3285850" y="3778000"/>
                <a:ext cx="280979" cy="20261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6303" extrusionOk="0">
                    <a:moveTo>
                      <a:pt x="0" y="1"/>
                    </a:moveTo>
                    <a:lnTo>
                      <a:pt x="0" y="6303"/>
                    </a:lnTo>
                    <a:lnTo>
                      <a:pt x="8741" y="6303"/>
                    </a:lnTo>
                    <a:lnTo>
                      <a:pt x="87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746;p36">
                <a:extLst>
                  <a:ext uri="{FF2B5EF4-FFF2-40B4-BE49-F238E27FC236}">
                    <a16:creationId xmlns:a16="http://schemas.microsoft.com/office/drawing/2014/main" id="{D0F47ABD-949C-F078-1796-7439E1BB74DD}"/>
                  </a:ext>
                </a:extLst>
              </p:cNvPr>
              <p:cNvSpPr/>
              <p:nvPr/>
            </p:nvSpPr>
            <p:spPr>
              <a:xfrm>
                <a:off x="3280739" y="3771892"/>
                <a:ext cx="292198" cy="214825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6683" extrusionOk="0">
                    <a:moveTo>
                      <a:pt x="8710" y="381"/>
                    </a:moveTo>
                    <a:lnTo>
                      <a:pt x="8710" y="6303"/>
                    </a:lnTo>
                    <a:lnTo>
                      <a:pt x="381" y="6303"/>
                    </a:lnTo>
                    <a:lnTo>
                      <a:pt x="381" y="381"/>
                    </a:lnTo>
                    <a:close/>
                    <a:moveTo>
                      <a:pt x="191" y="1"/>
                    </a:moveTo>
                    <a:cubicBezTo>
                      <a:pt x="64" y="1"/>
                      <a:pt x="1" y="96"/>
                      <a:pt x="1" y="191"/>
                    </a:cubicBezTo>
                    <a:lnTo>
                      <a:pt x="1" y="6493"/>
                    </a:lnTo>
                    <a:cubicBezTo>
                      <a:pt x="1" y="6588"/>
                      <a:pt x="64" y="6683"/>
                      <a:pt x="191" y="6683"/>
                    </a:cubicBezTo>
                    <a:lnTo>
                      <a:pt x="8900" y="6683"/>
                    </a:lnTo>
                    <a:cubicBezTo>
                      <a:pt x="8995" y="6683"/>
                      <a:pt x="9090" y="6588"/>
                      <a:pt x="9090" y="6493"/>
                    </a:cubicBezTo>
                    <a:lnTo>
                      <a:pt x="9090" y="191"/>
                    </a:lnTo>
                    <a:cubicBezTo>
                      <a:pt x="9090" y="96"/>
                      <a:pt x="8995" y="1"/>
                      <a:pt x="8900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747;p36">
                <a:extLst>
                  <a:ext uri="{FF2B5EF4-FFF2-40B4-BE49-F238E27FC236}">
                    <a16:creationId xmlns:a16="http://schemas.microsoft.com/office/drawing/2014/main" id="{1A1237FB-3D1E-4F2F-D96F-23769216ABFB}"/>
                  </a:ext>
                </a:extLst>
              </p:cNvPr>
              <p:cNvSpPr/>
              <p:nvPr/>
            </p:nvSpPr>
            <p:spPr>
              <a:xfrm>
                <a:off x="3272606" y="3753570"/>
                <a:ext cx="305442" cy="31599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983" extrusionOk="0">
                    <a:moveTo>
                      <a:pt x="349" y="1"/>
                    </a:moveTo>
                    <a:cubicBezTo>
                      <a:pt x="159" y="1"/>
                      <a:pt x="1" y="159"/>
                      <a:pt x="1" y="349"/>
                    </a:cubicBezTo>
                    <a:lnTo>
                      <a:pt x="1" y="634"/>
                    </a:lnTo>
                    <a:cubicBezTo>
                      <a:pt x="1" y="824"/>
                      <a:pt x="159" y="982"/>
                      <a:pt x="349" y="982"/>
                    </a:cubicBezTo>
                    <a:lnTo>
                      <a:pt x="9153" y="982"/>
                    </a:lnTo>
                    <a:cubicBezTo>
                      <a:pt x="9343" y="982"/>
                      <a:pt x="9501" y="824"/>
                      <a:pt x="9501" y="634"/>
                    </a:cubicBezTo>
                    <a:lnTo>
                      <a:pt x="9501" y="349"/>
                    </a:lnTo>
                    <a:cubicBezTo>
                      <a:pt x="9501" y="159"/>
                      <a:pt x="9343" y="1"/>
                      <a:pt x="9153" y="1"/>
                    </a:cubicBezTo>
                    <a:close/>
                  </a:path>
                </a:pathLst>
              </a:custGeom>
              <a:solidFill>
                <a:srgbClr val="DDF1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748;p36">
                <a:extLst>
                  <a:ext uri="{FF2B5EF4-FFF2-40B4-BE49-F238E27FC236}">
                    <a16:creationId xmlns:a16="http://schemas.microsoft.com/office/drawing/2014/main" id="{4DB0D724-43DD-27E3-5FF8-8B24390F7A4E}"/>
                  </a:ext>
                </a:extLst>
              </p:cNvPr>
              <p:cNvSpPr/>
              <p:nvPr/>
            </p:nvSpPr>
            <p:spPr>
              <a:xfrm>
                <a:off x="3266499" y="3747462"/>
                <a:ext cx="317657" cy="43814"/>
              </a:xfrm>
              <a:custGeom>
                <a:avLst/>
                <a:gdLst/>
                <a:ahLst/>
                <a:cxnLst/>
                <a:rect l="l" t="t" r="r" b="b"/>
                <a:pathLst>
                  <a:path w="9882" h="1363" extrusionOk="0">
                    <a:moveTo>
                      <a:pt x="9343" y="381"/>
                    </a:moveTo>
                    <a:cubicBezTo>
                      <a:pt x="9438" y="381"/>
                      <a:pt x="9501" y="444"/>
                      <a:pt x="9501" y="539"/>
                    </a:cubicBezTo>
                    <a:lnTo>
                      <a:pt x="9501" y="824"/>
                    </a:lnTo>
                    <a:cubicBezTo>
                      <a:pt x="9501" y="887"/>
                      <a:pt x="9438" y="982"/>
                      <a:pt x="9343" y="982"/>
                    </a:cubicBezTo>
                    <a:lnTo>
                      <a:pt x="571" y="982"/>
                    </a:lnTo>
                    <a:cubicBezTo>
                      <a:pt x="476" y="982"/>
                      <a:pt x="412" y="887"/>
                      <a:pt x="412" y="824"/>
                    </a:cubicBezTo>
                    <a:lnTo>
                      <a:pt x="412" y="539"/>
                    </a:lnTo>
                    <a:cubicBezTo>
                      <a:pt x="412" y="444"/>
                      <a:pt x="476" y="381"/>
                      <a:pt x="571" y="381"/>
                    </a:cubicBezTo>
                    <a:close/>
                    <a:moveTo>
                      <a:pt x="539" y="1"/>
                    </a:moveTo>
                    <a:cubicBezTo>
                      <a:pt x="254" y="1"/>
                      <a:pt x="1" y="254"/>
                      <a:pt x="1" y="539"/>
                    </a:cubicBezTo>
                    <a:lnTo>
                      <a:pt x="1" y="824"/>
                    </a:lnTo>
                    <a:cubicBezTo>
                      <a:pt x="1" y="1109"/>
                      <a:pt x="254" y="1362"/>
                      <a:pt x="539" y="1362"/>
                    </a:cubicBezTo>
                    <a:lnTo>
                      <a:pt x="9343" y="1362"/>
                    </a:lnTo>
                    <a:cubicBezTo>
                      <a:pt x="9660" y="1362"/>
                      <a:pt x="9881" y="1109"/>
                      <a:pt x="9881" y="824"/>
                    </a:cubicBezTo>
                    <a:lnTo>
                      <a:pt x="9881" y="539"/>
                    </a:lnTo>
                    <a:cubicBezTo>
                      <a:pt x="9881" y="254"/>
                      <a:pt x="9628" y="1"/>
                      <a:pt x="9343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749;p36">
                <a:extLst>
                  <a:ext uri="{FF2B5EF4-FFF2-40B4-BE49-F238E27FC236}">
                    <a16:creationId xmlns:a16="http://schemas.microsoft.com/office/drawing/2014/main" id="{908FE136-9446-CDEF-C754-531DB9357CA9}"/>
                  </a:ext>
                </a:extLst>
              </p:cNvPr>
              <p:cNvSpPr/>
              <p:nvPr/>
            </p:nvSpPr>
            <p:spPr>
              <a:xfrm>
                <a:off x="3311277" y="3819242"/>
                <a:ext cx="214857" cy="143045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4450" extrusionOk="0">
                    <a:moveTo>
                      <a:pt x="6465" y="0"/>
                    </a:moveTo>
                    <a:cubicBezTo>
                      <a:pt x="6414" y="0"/>
                      <a:pt x="6366" y="16"/>
                      <a:pt x="6335" y="48"/>
                    </a:cubicBezTo>
                    <a:lnTo>
                      <a:pt x="4498" y="2233"/>
                    </a:lnTo>
                    <a:lnTo>
                      <a:pt x="3516" y="1536"/>
                    </a:lnTo>
                    <a:cubicBezTo>
                      <a:pt x="3457" y="1501"/>
                      <a:pt x="3393" y="1483"/>
                      <a:pt x="3331" y="1483"/>
                    </a:cubicBezTo>
                    <a:cubicBezTo>
                      <a:pt x="3229" y="1483"/>
                      <a:pt x="3132" y="1532"/>
                      <a:pt x="3073" y="1631"/>
                    </a:cubicBezTo>
                    <a:lnTo>
                      <a:pt x="2218" y="2835"/>
                    </a:lnTo>
                    <a:lnTo>
                      <a:pt x="1743" y="2455"/>
                    </a:lnTo>
                    <a:cubicBezTo>
                      <a:pt x="1679" y="2391"/>
                      <a:pt x="1616" y="2391"/>
                      <a:pt x="1521" y="2391"/>
                    </a:cubicBezTo>
                    <a:cubicBezTo>
                      <a:pt x="1426" y="2391"/>
                      <a:pt x="1363" y="2455"/>
                      <a:pt x="1299" y="2518"/>
                    </a:cubicBezTo>
                    <a:lnTo>
                      <a:pt x="64" y="4165"/>
                    </a:lnTo>
                    <a:cubicBezTo>
                      <a:pt x="1" y="4228"/>
                      <a:pt x="1" y="4355"/>
                      <a:pt x="96" y="4418"/>
                    </a:cubicBezTo>
                    <a:cubicBezTo>
                      <a:pt x="128" y="4450"/>
                      <a:pt x="159" y="4450"/>
                      <a:pt x="223" y="4450"/>
                    </a:cubicBezTo>
                    <a:cubicBezTo>
                      <a:pt x="286" y="4450"/>
                      <a:pt x="318" y="4418"/>
                      <a:pt x="349" y="4387"/>
                    </a:cubicBezTo>
                    <a:lnTo>
                      <a:pt x="1553" y="2803"/>
                    </a:lnTo>
                    <a:lnTo>
                      <a:pt x="2123" y="3246"/>
                    </a:lnTo>
                    <a:cubicBezTo>
                      <a:pt x="2154" y="3310"/>
                      <a:pt x="2218" y="3310"/>
                      <a:pt x="2281" y="3310"/>
                    </a:cubicBezTo>
                    <a:cubicBezTo>
                      <a:pt x="2313" y="3310"/>
                      <a:pt x="2376" y="3278"/>
                      <a:pt x="2408" y="3215"/>
                    </a:cubicBezTo>
                    <a:lnTo>
                      <a:pt x="3326" y="1885"/>
                    </a:lnTo>
                    <a:lnTo>
                      <a:pt x="4403" y="2645"/>
                    </a:lnTo>
                    <a:cubicBezTo>
                      <a:pt x="4439" y="2669"/>
                      <a:pt x="4476" y="2679"/>
                      <a:pt x="4510" y="2679"/>
                    </a:cubicBezTo>
                    <a:cubicBezTo>
                      <a:pt x="4566" y="2679"/>
                      <a:pt x="4617" y="2652"/>
                      <a:pt x="4656" y="2613"/>
                    </a:cubicBezTo>
                    <a:lnTo>
                      <a:pt x="6620" y="301"/>
                    </a:lnTo>
                    <a:cubicBezTo>
                      <a:pt x="6683" y="238"/>
                      <a:pt x="6683" y="111"/>
                      <a:pt x="6620" y="48"/>
                    </a:cubicBezTo>
                    <a:cubicBezTo>
                      <a:pt x="6572" y="16"/>
                      <a:pt x="6517" y="0"/>
                      <a:pt x="646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750;p36">
                <a:extLst>
                  <a:ext uri="{FF2B5EF4-FFF2-40B4-BE49-F238E27FC236}">
                    <a16:creationId xmlns:a16="http://schemas.microsoft.com/office/drawing/2014/main" id="{EC445BCC-7007-2DEC-6427-A97A2529E654}"/>
                  </a:ext>
                </a:extLst>
              </p:cNvPr>
              <p:cNvSpPr/>
              <p:nvPr/>
            </p:nvSpPr>
            <p:spPr>
              <a:xfrm>
                <a:off x="3501671" y="3803459"/>
                <a:ext cx="33624" cy="37706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173" extrusionOk="0">
                    <a:moveTo>
                      <a:pt x="1045" y="1"/>
                    </a:moveTo>
                    <a:lnTo>
                      <a:pt x="0" y="602"/>
                    </a:lnTo>
                    <a:lnTo>
                      <a:pt x="728" y="1172"/>
                    </a:lnTo>
                    <a:lnTo>
                      <a:pt x="1045" y="1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751;p36">
                <a:extLst>
                  <a:ext uri="{FF2B5EF4-FFF2-40B4-BE49-F238E27FC236}">
                    <a16:creationId xmlns:a16="http://schemas.microsoft.com/office/drawing/2014/main" id="{510F92FF-DE96-C759-E61C-594AA1ABBF74}"/>
                  </a:ext>
                </a:extLst>
              </p:cNvPr>
              <p:cNvSpPr/>
              <p:nvPr/>
            </p:nvSpPr>
            <p:spPr>
              <a:xfrm>
                <a:off x="3495564" y="3797705"/>
                <a:ext cx="45839" cy="49568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542" extrusionOk="0">
                    <a:moveTo>
                      <a:pt x="918" y="591"/>
                    </a:moveTo>
                    <a:lnTo>
                      <a:pt x="792" y="1035"/>
                    </a:lnTo>
                    <a:lnTo>
                      <a:pt x="507" y="813"/>
                    </a:lnTo>
                    <a:lnTo>
                      <a:pt x="918" y="591"/>
                    </a:lnTo>
                    <a:close/>
                    <a:moveTo>
                      <a:pt x="1219" y="0"/>
                    </a:moveTo>
                    <a:cubicBezTo>
                      <a:pt x="1193" y="0"/>
                      <a:pt x="1166" y="8"/>
                      <a:pt x="1140" y="21"/>
                    </a:cubicBezTo>
                    <a:lnTo>
                      <a:pt x="95" y="623"/>
                    </a:lnTo>
                    <a:cubicBezTo>
                      <a:pt x="32" y="655"/>
                      <a:pt x="0" y="718"/>
                      <a:pt x="0" y="781"/>
                    </a:cubicBezTo>
                    <a:cubicBezTo>
                      <a:pt x="0" y="845"/>
                      <a:pt x="32" y="908"/>
                      <a:pt x="63" y="940"/>
                    </a:cubicBezTo>
                    <a:lnTo>
                      <a:pt x="792" y="1510"/>
                    </a:lnTo>
                    <a:cubicBezTo>
                      <a:pt x="823" y="1541"/>
                      <a:pt x="855" y="1541"/>
                      <a:pt x="918" y="1541"/>
                    </a:cubicBezTo>
                    <a:lnTo>
                      <a:pt x="950" y="1541"/>
                    </a:lnTo>
                    <a:cubicBezTo>
                      <a:pt x="1013" y="1510"/>
                      <a:pt x="1077" y="1446"/>
                      <a:pt x="1077" y="1415"/>
                    </a:cubicBezTo>
                    <a:lnTo>
                      <a:pt x="1393" y="243"/>
                    </a:lnTo>
                    <a:cubicBezTo>
                      <a:pt x="1425" y="211"/>
                      <a:pt x="1425" y="211"/>
                      <a:pt x="1425" y="180"/>
                    </a:cubicBezTo>
                    <a:cubicBezTo>
                      <a:pt x="1425" y="116"/>
                      <a:pt x="1393" y="85"/>
                      <a:pt x="1330" y="53"/>
                    </a:cubicBezTo>
                    <a:cubicBezTo>
                      <a:pt x="1293" y="16"/>
                      <a:pt x="1256" y="0"/>
                      <a:pt x="1219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752;p36">
                <a:extLst>
                  <a:ext uri="{FF2B5EF4-FFF2-40B4-BE49-F238E27FC236}">
                    <a16:creationId xmlns:a16="http://schemas.microsoft.com/office/drawing/2014/main" id="{29E803A4-C100-7C34-5203-8350C32294D9}"/>
                  </a:ext>
                </a:extLst>
              </p:cNvPr>
              <p:cNvSpPr/>
              <p:nvPr/>
            </p:nvSpPr>
            <p:spPr>
              <a:xfrm>
                <a:off x="3193208" y="3958205"/>
                <a:ext cx="99778" cy="322736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040" extrusionOk="0">
                    <a:moveTo>
                      <a:pt x="0" y="0"/>
                    </a:moveTo>
                    <a:lnTo>
                      <a:pt x="95" y="4370"/>
                    </a:lnTo>
                    <a:lnTo>
                      <a:pt x="95" y="7569"/>
                    </a:lnTo>
                    <a:lnTo>
                      <a:pt x="95" y="9311"/>
                    </a:lnTo>
                    <a:cubicBezTo>
                      <a:pt x="95" y="9723"/>
                      <a:pt x="412" y="10039"/>
                      <a:pt x="824" y="10039"/>
                    </a:cubicBezTo>
                    <a:cubicBezTo>
                      <a:pt x="1235" y="10039"/>
                      <a:pt x="1584" y="9723"/>
                      <a:pt x="1584" y="9311"/>
                    </a:cubicBezTo>
                    <a:cubicBezTo>
                      <a:pt x="1584" y="9723"/>
                      <a:pt x="1932" y="10039"/>
                      <a:pt x="2344" y="10039"/>
                    </a:cubicBezTo>
                    <a:lnTo>
                      <a:pt x="2376" y="10039"/>
                    </a:lnTo>
                    <a:cubicBezTo>
                      <a:pt x="2787" y="10039"/>
                      <a:pt x="3104" y="9691"/>
                      <a:pt x="3104" y="9279"/>
                    </a:cubicBezTo>
                    <a:lnTo>
                      <a:pt x="3072" y="4877"/>
                    </a:lnTo>
                    <a:lnTo>
                      <a:pt x="3072" y="3515"/>
                    </a:lnTo>
                    <a:lnTo>
                      <a:pt x="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753;p36">
                <a:extLst>
                  <a:ext uri="{FF2B5EF4-FFF2-40B4-BE49-F238E27FC236}">
                    <a16:creationId xmlns:a16="http://schemas.microsoft.com/office/drawing/2014/main" id="{4994C18A-A502-9E59-AE76-E1F004F7E5C2}"/>
                  </a:ext>
                </a:extLst>
              </p:cNvPr>
              <p:cNvSpPr/>
              <p:nvPr/>
            </p:nvSpPr>
            <p:spPr>
              <a:xfrm>
                <a:off x="3187100" y="3952097"/>
                <a:ext cx="111993" cy="335947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10451" extrusionOk="0">
                    <a:moveTo>
                      <a:pt x="2977" y="380"/>
                    </a:moveTo>
                    <a:lnTo>
                      <a:pt x="3072" y="3705"/>
                    </a:lnTo>
                    <a:lnTo>
                      <a:pt x="3072" y="5067"/>
                    </a:lnTo>
                    <a:lnTo>
                      <a:pt x="3104" y="9469"/>
                    </a:lnTo>
                    <a:cubicBezTo>
                      <a:pt x="3104" y="9786"/>
                      <a:pt x="2882" y="10039"/>
                      <a:pt x="2566" y="10039"/>
                    </a:cubicBezTo>
                    <a:lnTo>
                      <a:pt x="2534" y="10039"/>
                    </a:lnTo>
                    <a:cubicBezTo>
                      <a:pt x="2375" y="10039"/>
                      <a:pt x="2217" y="9976"/>
                      <a:pt x="2122" y="9881"/>
                    </a:cubicBezTo>
                    <a:cubicBezTo>
                      <a:pt x="2027" y="9786"/>
                      <a:pt x="1995" y="9691"/>
                      <a:pt x="1964" y="9564"/>
                    </a:cubicBezTo>
                    <a:cubicBezTo>
                      <a:pt x="1964" y="9564"/>
                      <a:pt x="1964" y="9533"/>
                      <a:pt x="1964" y="9501"/>
                    </a:cubicBezTo>
                    <a:cubicBezTo>
                      <a:pt x="1964" y="9469"/>
                      <a:pt x="1964" y="9438"/>
                      <a:pt x="1964" y="9438"/>
                    </a:cubicBezTo>
                    <a:lnTo>
                      <a:pt x="1964" y="5922"/>
                    </a:lnTo>
                    <a:cubicBezTo>
                      <a:pt x="1964" y="5827"/>
                      <a:pt x="1869" y="5732"/>
                      <a:pt x="1774" y="5732"/>
                    </a:cubicBezTo>
                    <a:cubicBezTo>
                      <a:pt x="1647" y="5732"/>
                      <a:pt x="1584" y="5827"/>
                      <a:pt x="1584" y="5922"/>
                    </a:cubicBezTo>
                    <a:lnTo>
                      <a:pt x="1584" y="9501"/>
                    </a:lnTo>
                    <a:cubicBezTo>
                      <a:pt x="1584" y="9533"/>
                      <a:pt x="1584" y="9564"/>
                      <a:pt x="1584" y="9564"/>
                    </a:cubicBezTo>
                    <a:cubicBezTo>
                      <a:pt x="1552" y="9849"/>
                      <a:pt x="1299" y="10039"/>
                      <a:pt x="1014" y="10039"/>
                    </a:cubicBezTo>
                    <a:cubicBezTo>
                      <a:pt x="729" y="10039"/>
                      <a:pt x="475" y="9818"/>
                      <a:pt x="475" y="9501"/>
                    </a:cubicBezTo>
                    <a:lnTo>
                      <a:pt x="475" y="4529"/>
                    </a:lnTo>
                    <a:lnTo>
                      <a:pt x="380" y="380"/>
                    </a:lnTo>
                    <a:close/>
                    <a:moveTo>
                      <a:pt x="190" y="0"/>
                    </a:moveTo>
                    <a:cubicBezTo>
                      <a:pt x="127" y="0"/>
                      <a:pt x="95" y="32"/>
                      <a:pt x="32" y="64"/>
                    </a:cubicBezTo>
                    <a:cubicBezTo>
                      <a:pt x="0" y="95"/>
                      <a:pt x="0" y="127"/>
                      <a:pt x="0" y="190"/>
                    </a:cubicBezTo>
                    <a:lnTo>
                      <a:pt x="95" y="4560"/>
                    </a:lnTo>
                    <a:lnTo>
                      <a:pt x="95" y="9501"/>
                    </a:lnTo>
                    <a:cubicBezTo>
                      <a:pt x="95" y="10008"/>
                      <a:pt x="507" y="10451"/>
                      <a:pt x="1014" y="10451"/>
                    </a:cubicBezTo>
                    <a:cubicBezTo>
                      <a:pt x="1330" y="10451"/>
                      <a:pt x="1615" y="10293"/>
                      <a:pt x="1774" y="10071"/>
                    </a:cubicBezTo>
                    <a:cubicBezTo>
                      <a:pt x="1805" y="10103"/>
                      <a:pt x="1837" y="10134"/>
                      <a:pt x="1869" y="10166"/>
                    </a:cubicBezTo>
                    <a:cubicBezTo>
                      <a:pt x="2007" y="10332"/>
                      <a:pt x="2218" y="10425"/>
                      <a:pt x="2437" y="10425"/>
                    </a:cubicBezTo>
                    <a:cubicBezTo>
                      <a:pt x="2469" y="10425"/>
                      <a:pt x="2502" y="10423"/>
                      <a:pt x="2534" y="10419"/>
                    </a:cubicBezTo>
                    <a:lnTo>
                      <a:pt x="2566" y="10419"/>
                    </a:lnTo>
                    <a:cubicBezTo>
                      <a:pt x="3072" y="10419"/>
                      <a:pt x="3484" y="10008"/>
                      <a:pt x="3484" y="9501"/>
                    </a:cubicBezTo>
                    <a:lnTo>
                      <a:pt x="3452" y="5067"/>
                    </a:lnTo>
                    <a:lnTo>
                      <a:pt x="3452" y="3705"/>
                    </a:lnTo>
                    <a:lnTo>
                      <a:pt x="3357" y="190"/>
                    </a:lnTo>
                    <a:cubicBezTo>
                      <a:pt x="3357" y="95"/>
                      <a:pt x="3262" y="32"/>
                      <a:pt x="3167" y="32"/>
                    </a:cubicBez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754;p36">
                <a:extLst>
                  <a:ext uri="{FF2B5EF4-FFF2-40B4-BE49-F238E27FC236}">
                    <a16:creationId xmlns:a16="http://schemas.microsoft.com/office/drawing/2014/main" id="{A141AA51-BE5D-ACF2-6DA4-EEC3977332A4}"/>
                  </a:ext>
                </a:extLst>
              </p:cNvPr>
              <p:cNvSpPr/>
              <p:nvPr/>
            </p:nvSpPr>
            <p:spPr>
              <a:xfrm>
                <a:off x="3215613" y="4015198"/>
                <a:ext cx="88592" cy="105918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3295" extrusionOk="0">
                    <a:moveTo>
                      <a:pt x="1235" y="1"/>
                    </a:moveTo>
                    <a:lnTo>
                      <a:pt x="380" y="1046"/>
                    </a:lnTo>
                    <a:lnTo>
                      <a:pt x="0" y="2312"/>
                    </a:lnTo>
                    <a:lnTo>
                      <a:pt x="1077" y="3294"/>
                    </a:lnTo>
                    <a:lnTo>
                      <a:pt x="2755" y="1299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755;p36">
                <a:extLst>
                  <a:ext uri="{FF2B5EF4-FFF2-40B4-BE49-F238E27FC236}">
                    <a16:creationId xmlns:a16="http://schemas.microsoft.com/office/drawing/2014/main" id="{2C8A65D7-0AA6-62CA-18DA-51501036B189}"/>
                  </a:ext>
                </a:extLst>
              </p:cNvPr>
              <p:cNvSpPr/>
              <p:nvPr/>
            </p:nvSpPr>
            <p:spPr>
              <a:xfrm>
                <a:off x="3208477" y="4009090"/>
                <a:ext cx="101835" cy="118133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675" extrusionOk="0">
                    <a:moveTo>
                      <a:pt x="1425" y="1"/>
                    </a:moveTo>
                    <a:cubicBezTo>
                      <a:pt x="1394" y="1"/>
                      <a:pt x="1330" y="32"/>
                      <a:pt x="1299" y="64"/>
                    </a:cubicBezTo>
                    <a:lnTo>
                      <a:pt x="475" y="1109"/>
                    </a:lnTo>
                    <a:cubicBezTo>
                      <a:pt x="412" y="1172"/>
                      <a:pt x="412" y="1299"/>
                      <a:pt x="475" y="1362"/>
                    </a:cubicBezTo>
                    <a:cubicBezTo>
                      <a:pt x="523" y="1394"/>
                      <a:pt x="578" y="1410"/>
                      <a:pt x="630" y="1410"/>
                    </a:cubicBezTo>
                    <a:cubicBezTo>
                      <a:pt x="681" y="1410"/>
                      <a:pt x="729" y="1394"/>
                      <a:pt x="760" y="1362"/>
                    </a:cubicBezTo>
                    <a:lnTo>
                      <a:pt x="1489" y="476"/>
                    </a:lnTo>
                    <a:lnTo>
                      <a:pt x="2692" y="1521"/>
                    </a:lnTo>
                    <a:lnTo>
                      <a:pt x="1267" y="3199"/>
                    </a:lnTo>
                    <a:lnTo>
                      <a:pt x="349" y="2344"/>
                    </a:lnTo>
                    <a:cubicBezTo>
                      <a:pt x="301" y="2312"/>
                      <a:pt x="254" y="2297"/>
                      <a:pt x="206" y="2297"/>
                    </a:cubicBezTo>
                    <a:cubicBezTo>
                      <a:pt x="159" y="2297"/>
                      <a:pt x="111" y="2312"/>
                      <a:pt x="64" y="2344"/>
                    </a:cubicBezTo>
                    <a:cubicBezTo>
                      <a:pt x="0" y="2439"/>
                      <a:pt x="0" y="2566"/>
                      <a:pt x="95" y="2629"/>
                    </a:cubicBezTo>
                    <a:lnTo>
                      <a:pt x="1172" y="3611"/>
                    </a:lnTo>
                    <a:cubicBezTo>
                      <a:pt x="1204" y="3643"/>
                      <a:pt x="1267" y="3674"/>
                      <a:pt x="1299" y="3674"/>
                    </a:cubicBezTo>
                    <a:cubicBezTo>
                      <a:pt x="1362" y="3674"/>
                      <a:pt x="1394" y="3643"/>
                      <a:pt x="1425" y="3611"/>
                    </a:cubicBezTo>
                    <a:lnTo>
                      <a:pt x="3104" y="1616"/>
                    </a:lnTo>
                    <a:cubicBezTo>
                      <a:pt x="3167" y="1521"/>
                      <a:pt x="3167" y="1394"/>
                      <a:pt x="3072" y="1331"/>
                    </a:cubicBezTo>
                    <a:lnTo>
                      <a:pt x="1584" y="64"/>
                    </a:lnTo>
                    <a:cubicBezTo>
                      <a:pt x="1552" y="32"/>
                      <a:pt x="1489" y="1"/>
                      <a:pt x="1425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756;p36">
                <a:extLst>
                  <a:ext uri="{FF2B5EF4-FFF2-40B4-BE49-F238E27FC236}">
                    <a16:creationId xmlns:a16="http://schemas.microsoft.com/office/drawing/2014/main" id="{1F1E1078-8F85-6BA0-9F06-EDFFC8AD1AFE}"/>
                  </a:ext>
                </a:extLst>
              </p:cNvPr>
              <p:cNvSpPr/>
              <p:nvPr/>
            </p:nvSpPr>
            <p:spPr>
              <a:xfrm>
                <a:off x="3160613" y="3954122"/>
                <a:ext cx="232151" cy="138706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4315" extrusionOk="0">
                    <a:moveTo>
                      <a:pt x="1204" y="1"/>
                    </a:moveTo>
                    <a:cubicBezTo>
                      <a:pt x="539" y="1"/>
                      <a:pt x="1" y="507"/>
                      <a:pt x="1" y="1172"/>
                    </a:cubicBezTo>
                    <a:lnTo>
                      <a:pt x="33" y="3547"/>
                    </a:lnTo>
                    <a:cubicBezTo>
                      <a:pt x="33" y="3985"/>
                      <a:pt x="409" y="4315"/>
                      <a:pt x="839" y="4315"/>
                    </a:cubicBezTo>
                    <a:cubicBezTo>
                      <a:pt x="876" y="4315"/>
                      <a:pt x="913" y="4312"/>
                      <a:pt x="951" y="4307"/>
                    </a:cubicBezTo>
                    <a:lnTo>
                      <a:pt x="2819" y="3927"/>
                    </a:lnTo>
                    <a:cubicBezTo>
                      <a:pt x="3136" y="3896"/>
                      <a:pt x="3326" y="3579"/>
                      <a:pt x="3263" y="3294"/>
                    </a:cubicBezTo>
                    <a:cubicBezTo>
                      <a:pt x="3208" y="3018"/>
                      <a:pt x="2984" y="2839"/>
                      <a:pt x="2719" y="2839"/>
                    </a:cubicBezTo>
                    <a:cubicBezTo>
                      <a:pt x="2679" y="2839"/>
                      <a:pt x="2639" y="2843"/>
                      <a:pt x="2598" y="2851"/>
                    </a:cubicBezTo>
                    <a:lnTo>
                      <a:pt x="1173" y="3136"/>
                    </a:lnTo>
                    <a:lnTo>
                      <a:pt x="1173" y="1394"/>
                    </a:lnTo>
                    <a:lnTo>
                      <a:pt x="3770" y="1457"/>
                    </a:lnTo>
                    <a:lnTo>
                      <a:pt x="4720" y="2534"/>
                    </a:lnTo>
                    <a:cubicBezTo>
                      <a:pt x="4800" y="2634"/>
                      <a:pt x="4931" y="2696"/>
                      <a:pt x="5072" y="2696"/>
                    </a:cubicBezTo>
                    <a:cubicBezTo>
                      <a:pt x="5154" y="2696"/>
                      <a:pt x="5240" y="2676"/>
                      <a:pt x="5321" y="2629"/>
                    </a:cubicBezTo>
                    <a:lnTo>
                      <a:pt x="6968" y="1742"/>
                    </a:lnTo>
                    <a:cubicBezTo>
                      <a:pt x="7126" y="1647"/>
                      <a:pt x="7221" y="1457"/>
                      <a:pt x="7221" y="1267"/>
                    </a:cubicBezTo>
                    <a:cubicBezTo>
                      <a:pt x="7221" y="976"/>
                      <a:pt x="6980" y="759"/>
                      <a:pt x="6710" y="759"/>
                    </a:cubicBezTo>
                    <a:cubicBezTo>
                      <a:pt x="6628" y="759"/>
                      <a:pt x="6543" y="779"/>
                      <a:pt x="6461" y="824"/>
                    </a:cubicBezTo>
                    <a:lnTo>
                      <a:pt x="5416" y="1426"/>
                    </a:lnTo>
                    <a:lnTo>
                      <a:pt x="4435" y="349"/>
                    </a:lnTo>
                    <a:cubicBezTo>
                      <a:pt x="4245" y="127"/>
                      <a:pt x="3991" y="1"/>
                      <a:pt x="3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757;p36">
                <a:extLst>
                  <a:ext uri="{FF2B5EF4-FFF2-40B4-BE49-F238E27FC236}">
                    <a16:creationId xmlns:a16="http://schemas.microsoft.com/office/drawing/2014/main" id="{3AFF2F8E-3E7E-FF9D-44B8-90EF974B54DE}"/>
                  </a:ext>
                </a:extLst>
              </p:cNvPr>
              <p:cNvSpPr/>
              <p:nvPr/>
            </p:nvSpPr>
            <p:spPr>
              <a:xfrm>
                <a:off x="3154505" y="3948015"/>
                <a:ext cx="244366" cy="150696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4688" extrusionOk="0">
                    <a:moveTo>
                      <a:pt x="1394" y="0"/>
                    </a:moveTo>
                    <a:cubicBezTo>
                      <a:pt x="634" y="0"/>
                      <a:pt x="1" y="571"/>
                      <a:pt x="1" y="1362"/>
                    </a:cubicBezTo>
                    <a:lnTo>
                      <a:pt x="33" y="3737"/>
                    </a:lnTo>
                    <a:cubicBezTo>
                      <a:pt x="33" y="4022"/>
                      <a:pt x="159" y="4276"/>
                      <a:pt x="381" y="4466"/>
                    </a:cubicBezTo>
                    <a:cubicBezTo>
                      <a:pt x="571" y="4624"/>
                      <a:pt x="793" y="4687"/>
                      <a:pt x="1014" y="4687"/>
                    </a:cubicBezTo>
                    <a:cubicBezTo>
                      <a:pt x="1078" y="4687"/>
                      <a:pt x="1109" y="4687"/>
                      <a:pt x="1173" y="4656"/>
                    </a:cubicBezTo>
                    <a:lnTo>
                      <a:pt x="3041" y="4307"/>
                    </a:lnTo>
                    <a:cubicBezTo>
                      <a:pt x="3231" y="4276"/>
                      <a:pt x="3421" y="4149"/>
                      <a:pt x="3516" y="3991"/>
                    </a:cubicBezTo>
                    <a:cubicBezTo>
                      <a:pt x="3643" y="3832"/>
                      <a:pt x="3675" y="3611"/>
                      <a:pt x="3643" y="3421"/>
                    </a:cubicBezTo>
                    <a:cubicBezTo>
                      <a:pt x="3558" y="3051"/>
                      <a:pt x="3243" y="2809"/>
                      <a:pt x="2882" y="2809"/>
                    </a:cubicBezTo>
                    <a:cubicBezTo>
                      <a:pt x="2840" y="2809"/>
                      <a:pt x="2798" y="2813"/>
                      <a:pt x="2756" y="2819"/>
                    </a:cubicBezTo>
                    <a:lnTo>
                      <a:pt x="1553" y="3072"/>
                    </a:lnTo>
                    <a:lnTo>
                      <a:pt x="1553" y="1584"/>
                    </a:lnTo>
                    <a:cubicBezTo>
                      <a:pt x="1553" y="1489"/>
                      <a:pt x="1458" y="1394"/>
                      <a:pt x="1363" y="1394"/>
                    </a:cubicBezTo>
                    <a:cubicBezTo>
                      <a:pt x="1268" y="1394"/>
                      <a:pt x="1173" y="1489"/>
                      <a:pt x="1173" y="1584"/>
                    </a:cubicBezTo>
                    <a:lnTo>
                      <a:pt x="1173" y="3326"/>
                    </a:lnTo>
                    <a:cubicBezTo>
                      <a:pt x="1173" y="3357"/>
                      <a:pt x="1204" y="3421"/>
                      <a:pt x="1236" y="3452"/>
                    </a:cubicBezTo>
                    <a:cubicBezTo>
                      <a:pt x="1281" y="3475"/>
                      <a:pt x="1326" y="3497"/>
                      <a:pt x="1359" y="3497"/>
                    </a:cubicBezTo>
                    <a:cubicBezTo>
                      <a:pt x="1373" y="3497"/>
                      <a:pt x="1385" y="3493"/>
                      <a:pt x="1394" y="3484"/>
                    </a:cubicBezTo>
                    <a:lnTo>
                      <a:pt x="2819" y="3199"/>
                    </a:lnTo>
                    <a:cubicBezTo>
                      <a:pt x="2842" y="3196"/>
                      <a:pt x="2865" y="3194"/>
                      <a:pt x="2887" y="3194"/>
                    </a:cubicBezTo>
                    <a:cubicBezTo>
                      <a:pt x="3079" y="3194"/>
                      <a:pt x="3234" y="3314"/>
                      <a:pt x="3263" y="3484"/>
                    </a:cubicBezTo>
                    <a:cubicBezTo>
                      <a:pt x="3294" y="3579"/>
                      <a:pt x="3263" y="3706"/>
                      <a:pt x="3199" y="3769"/>
                    </a:cubicBezTo>
                    <a:cubicBezTo>
                      <a:pt x="3168" y="3864"/>
                      <a:pt x="3073" y="3927"/>
                      <a:pt x="2978" y="3927"/>
                    </a:cubicBezTo>
                    <a:lnTo>
                      <a:pt x="1109" y="4276"/>
                    </a:lnTo>
                    <a:cubicBezTo>
                      <a:pt x="1070" y="4284"/>
                      <a:pt x="1028" y="4288"/>
                      <a:pt x="986" y="4288"/>
                    </a:cubicBezTo>
                    <a:cubicBezTo>
                      <a:pt x="860" y="4288"/>
                      <a:pt x="729" y="4252"/>
                      <a:pt x="634" y="4181"/>
                    </a:cubicBezTo>
                    <a:cubicBezTo>
                      <a:pt x="508" y="4054"/>
                      <a:pt x="413" y="3896"/>
                      <a:pt x="413" y="3706"/>
                    </a:cubicBezTo>
                    <a:lnTo>
                      <a:pt x="381" y="1331"/>
                    </a:lnTo>
                    <a:cubicBezTo>
                      <a:pt x="381" y="792"/>
                      <a:pt x="824" y="349"/>
                      <a:pt x="1394" y="349"/>
                    </a:cubicBezTo>
                    <a:lnTo>
                      <a:pt x="3865" y="349"/>
                    </a:lnTo>
                    <a:cubicBezTo>
                      <a:pt x="4118" y="349"/>
                      <a:pt x="4340" y="476"/>
                      <a:pt x="4498" y="634"/>
                    </a:cubicBezTo>
                    <a:lnTo>
                      <a:pt x="5448" y="1742"/>
                    </a:lnTo>
                    <a:cubicBezTo>
                      <a:pt x="5485" y="1779"/>
                      <a:pt x="5533" y="1795"/>
                      <a:pt x="5586" y="1795"/>
                    </a:cubicBezTo>
                    <a:cubicBezTo>
                      <a:pt x="5623" y="1795"/>
                      <a:pt x="5662" y="1787"/>
                      <a:pt x="5701" y="1774"/>
                    </a:cubicBezTo>
                    <a:lnTo>
                      <a:pt x="6746" y="1172"/>
                    </a:lnTo>
                    <a:cubicBezTo>
                      <a:pt x="6794" y="1141"/>
                      <a:pt x="6849" y="1125"/>
                      <a:pt x="6905" y="1125"/>
                    </a:cubicBezTo>
                    <a:cubicBezTo>
                      <a:pt x="6960" y="1125"/>
                      <a:pt x="7016" y="1141"/>
                      <a:pt x="7063" y="1172"/>
                    </a:cubicBezTo>
                    <a:cubicBezTo>
                      <a:pt x="7158" y="1236"/>
                      <a:pt x="7221" y="1331"/>
                      <a:pt x="7221" y="1457"/>
                    </a:cubicBezTo>
                    <a:cubicBezTo>
                      <a:pt x="7221" y="1584"/>
                      <a:pt x="7158" y="1679"/>
                      <a:pt x="7063" y="1742"/>
                    </a:cubicBezTo>
                    <a:lnTo>
                      <a:pt x="5416" y="2661"/>
                    </a:lnTo>
                    <a:cubicBezTo>
                      <a:pt x="5371" y="2683"/>
                      <a:pt x="5323" y="2694"/>
                      <a:pt x="5274" y="2694"/>
                    </a:cubicBezTo>
                    <a:cubicBezTo>
                      <a:pt x="5185" y="2694"/>
                      <a:pt x="5098" y="2659"/>
                      <a:pt x="5036" y="2597"/>
                    </a:cubicBezTo>
                    <a:lnTo>
                      <a:pt x="4086" y="1489"/>
                    </a:lnTo>
                    <a:cubicBezTo>
                      <a:pt x="4055" y="1457"/>
                      <a:pt x="4007" y="1441"/>
                      <a:pt x="3960" y="1441"/>
                    </a:cubicBezTo>
                    <a:cubicBezTo>
                      <a:pt x="3912" y="1441"/>
                      <a:pt x="3865" y="1457"/>
                      <a:pt x="3833" y="1489"/>
                    </a:cubicBezTo>
                    <a:cubicBezTo>
                      <a:pt x="3738" y="1552"/>
                      <a:pt x="3738" y="1679"/>
                      <a:pt x="3801" y="1774"/>
                    </a:cubicBezTo>
                    <a:lnTo>
                      <a:pt x="4751" y="2851"/>
                    </a:lnTo>
                    <a:cubicBezTo>
                      <a:pt x="4889" y="2989"/>
                      <a:pt x="5076" y="3065"/>
                      <a:pt x="5267" y="3065"/>
                    </a:cubicBezTo>
                    <a:cubicBezTo>
                      <a:pt x="5382" y="3065"/>
                      <a:pt x="5499" y="3037"/>
                      <a:pt x="5606" y="2977"/>
                    </a:cubicBezTo>
                    <a:lnTo>
                      <a:pt x="7253" y="2091"/>
                    </a:lnTo>
                    <a:cubicBezTo>
                      <a:pt x="7475" y="1964"/>
                      <a:pt x="7601" y="1711"/>
                      <a:pt x="7601" y="1457"/>
                    </a:cubicBezTo>
                    <a:cubicBezTo>
                      <a:pt x="7601" y="1204"/>
                      <a:pt x="7475" y="982"/>
                      <a:pt x="7253" y="856"/>
                    </a:cubicBezTo>
                    <a:cubicBezTo>
                      <a:pt x="7142" y="792"/>
                      <a:pt x="7024" y="761"/>
                      <a:pt x="6905" y="761"/>
                    </a:cubicBezTo>
                    <a:cubicBezTo>
                      <a:pt x="6786" y="761"/>
                      <a:pt x="6667" y="792"/>
                      <a:pt x="6556" y="856"/>
                    </a:cubicBezTo>
                    <a:lnTo>
                      <a:pt x="5638" y="1362"/>
                    </a:lnTo>
                    <a:lnTo>
                      <a:pt x="4783" y="412"/>
                    </a:lnTo>
                    <a:cubicBezTo>
                      <a:pt x="4561" y="127"/>
                      <a:pt x="4213" y="0"/>
                      <a:pt x="386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758;p36">
                <a:extLst>
                  <a:ext uri="{FF2B5EF4-FFF2-40B4-BE49-F238E27FC236}">
                    <a16:creationId xmlns:a16="http://schemas.microsoft.com/office/drawing/2014/main" id="{CBCDEBDF-924D-C86E-938F-FC9E5FCC788B}"/>
                  </a:ext>
                </a:extLst>
              </p:cNvPr>
              <p:cNvSpPr/>
              <p:nvPr/>
            </p:nvSpPr>
            <p:spPr>
              <a:xfrm>
                <a:off x="3220692" y="3930721"/>
                <a:ext cx="37706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87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0" y="697"/>
                    </a:lnTo>
                    <a:cubicBezTo>
                      <a:pt x="180" y="891"/>
                      <a:pt x="366" y="987"/>
                      <a:pt x="553" y="987"/>
                    </a:cubicBezTo>
                    <a:cubicBezTo>
                      <a:pt x="762" y="987"/>
                      <a:pt x="972" y="867"/>
                      <a:pt x="1172" y="634"/>
                    </a:cubicBez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759;p36">
                <a:extLst>
                  <a:ext uri="{FF2B5EF4-FFF2-40B4-BE49-F238E27FC236}">
                    <a16:creationId xmlns:a16="http://schemas.microsoft.com/office/drawing/2014/main" id="{88C91685-38C3-9FF2-CE1D-6990942353F9}"/>
                  </a:ext>
                </a:extLst>
              </p:cNvPr>
              <p:cNvSpPr/>
              <p:nvPr/>
            </p:nvSpPr>
            <p:spPr>
              <a:xfrm>
                <a:off x="3214584" y="3924613"/>
                <a:ext cx="49921" cy="43781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362" extrusionOk="0">
                    <a:moveTo>
                      <a:pt x="190" y="0"/>
                    </a:moveTo>
                    <a:cubicBezTo>
                      <a:pt x="64" y="0"/>
                      <a:pt x="0" y="63"/>
                      <a:pt x="0" y="190"/>
                    </a:cubicBezTo>
                    <a:lnTo>
                      <a:pt x="0" y="887"/>
                    </a:lnTo>
                    <a:cubicBezTo>
                      <a:pt x="0" y="919"/>
                      <a:pt x="0" y="982"/>
                      <a:pt x="32" y="1014"/>
                    </a:cubicBezTo>
                    <a:cubicBezTo>
                      <a:pt x="285" y="1235"/>
                      <a:pt x="507" y="1362"/>
                      <a:pt x="760" y="1362"/>
                    </a:cubicBezTo>
                    <a:cubicBezTo>
                      <a:pt x="1014" y="1362"/>
                      <a:pt x="1267" y="1204"/>
                      <a:pt x="1520" y="950"/>
                    </a:cubicBezTo>
                    <a:cubicBezTo>
                      <a:pt x="1552" y="919"/>
                      <a:pt x="1552" y="887"/>
                      <a:pt x="1552" y="824"/>
                    </a:cubicBezTo>
                    <a:lnTo>
                      <a:pt x="1552" y="190"/>
                    </a:lnTo>
                    <a:cubicBezTo>
                      <a:pt x="1552" y="95"/>
                      <a:pt x="1457" y="0"/>
                      <a:pt x="1362" y="0"/>
                    </a:cubicBezTo>
                    <a:cubicBezTo>
                      <a:pt x="1267" y="0"/>
                      <a:pt x="1172" y="95"/>
                      <a:pt x="1172" y="190"/>
                    </a:cubicBezTo>
                    <a:lnTo>
                      <a:pt x="1172" y="760"/>
                    </a:lnTo>
                    <a:cubicBezTo>
                      <a:pt x="1045" y="919"/>
                      <a:pt x="887" y="982"/>
                      <a:pt x="760" y="982"/>
                    </a:cubicBezTo>
                    <a:cubicBezTo>
                      <a:pt x="634" y="982"/>
                      <a:pt x="507" y="919"/>
                      <a:pt x="380" y="792"/>
                    </a:cubicBezTo>
                    <a:lnTo>
                      <a:pt x="380" y="190"/>
                    </a:lnTo>
                    <a:cubicBezTo>
                      <a:pt x="380" y="63"/>
                      <a:pt x="285" y="0"/>
                      <a:pt x="190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760;p36">
                <a:extLst>
                  <a:ext uri="{FF2B5EF4-FFF2-40B4-BE49-F238E27FC236}">
                    <a16:creationId xmlns:a16="http://schemas.microsoft.com/office/drawing/2014/main" id="{D7C1CFCF-81F3-A4CA-AAF4-2CC0E4307173}"/>
                  </a:ext>
                </a:extLst>
              </p:cNvPr>
              <p:cNvSpPr/>
              <p:nvPr/>
            </p:nvSpPr>
            <p:spPr>
              <a:xfrm>
                <a:off x="3193208" y="3839075"/>
                <a:ext cx="93671" cy="94731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2947" extrusionOk="0">
                    <a:moveTo>
                      <a:pt x="1457" y="1"/>
                    </a:moveTo>
                    <a:cubicBezTo>
                      <a:pt x="665" y="1"/>
                      <a:pt x="0" y="666"/>
                      <a:pt x="0" y="1489"/>
                    </a:cubicBezTo>
                    <a:cubicBezTo>
                      <a:pt x="0" y="2281"/>
                      <a:pt x="665" y="2946"/>
                      <a:pt x="1457" y="2946"/>
                    </a:cubicBezTo>
                    <a:cubicBezTo>
                      <a:pt x="2281" y="2946"/>
                      <a:pt x="2914" y="2281"/>
                      <a:pt x="2914" y="1489"/>
                    </a:cubicBezTo>
                    <a:cubicBezTo>
                      <a:pt x="2914" y="666"/>
                      <a:pt x="2281" y="1"/>
                      <a:pt x="14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761;p36">
                <a:extLst>
                  <a:ext uri="{FF2B5EF4-FFF2-40B4-BE49-F238E27FC236}">
                    <a16:creationId xmlns:a16="http://schemas.microsoft.com/office/drawing/2014/main" id="{4EE6C398-E797-8B3B-E3AD-57D78509B433}"/>
                  </a:ext>
                </a:extLst>
              </p:cNvPr>
              <p:cNvSpPr/>
              <p:nvPr/>
            </p:nvSpPr>
            <p:spPr>
              <a:xfrm>
                <a:off x="3187100" y="3832968"/>
                <a:ext cx="106914" cy="106946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327" extrusionOk="0">
                    <a:moveTo>
                      <a:pt x="1647" y="381"/>
                    </a:moveTo>
                    <a:cubicBezTo>
                      <a:pt x="2344" y="381"/>
                      <a:pt x="2946" y="951"/>
                      <a:pt x="2946" y="1679"/>
                    </a:cubicBezTo>
                    <a:cubicBezTo>
                      <a:pt x="2946" y="2376"/>
                      <a:pt x="2344" y="2946"/>
                      <a:pt x="1647" y="2946"/>
                    </a:cubicBezTo>
                    <a:cubicBezTo>
                      <a:pt x="950" y="2946"/>
                      <a:pt x="380" y="2376"/>
                      <a:pt x="380" y="1679"/>
                    </a:cubicBezTo>
                    <a:cubicBezTo>
                      <a:pt x="380" y="951"/>
                      <a:pt x="950" y="381"/>
                      <a:pt x="1647" y="381"/>
                    </a:cubicBezTo>
                    <a:close/>
                    <a:moveTo>
                      <a:pt x="1647" y="1"/>
                    </a:moveTo>
                    <a:cubicBezTo>
                      <a:pt x="729" y="1"/>
                      <a:pt x="0" y="761"/>
                      <a:pt x="0" y="1679"/>
                    </a:cubicBezTo>
                    <a:cubicBezTo>
                      <a:pt x="0" y="2566"/>
                      <a:pt x="729" y="3326"/>
                      <a:pt x="1647" y="3326"/>
                    </a:cubicBezTo>
                    <a:cubicBezTo>
                      <a:pt x="2566" y="3326"/>
                      <a:pt x="3326" y="2598"/>
                      <a:pt x="3326" y="1679"/>
                    </a:cubicBezTo>
                    <a:cubicBezTo>
                      <a:pt x="3326" y="761"/>
                      <a:pt x="2566" y="1"/>
                      <a:pt x="1647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762;p36">
                <a:extLst>
                  <a:ext uri="{FF2B5EF4-FFF2-40B4-BE49-F238E27FC236}">
                    <a16:creationId xmlns:a16="http://schemas.microsoft.com/office/drawing/2014/main" id="{606F1D54-70FC-7E83-37EB-775A6D801C13}"/>
                  </a:ext>
                </a:extLst>
              </p:cNvPr>
              <p:cNvSpPr/>
              <p:nvPr/>
            </p:nvSpPr>
            <p:spPr>
              <a:xfrm>
                <a:off x="3174885" y="3802430"/>
                <a:ext cx="129319" cy="78434"/>
              </a:xfrm>
              <a:custGeom>
                <a:avLst/>
                <a:gdLst/>
                <a:ahLst/>
                <a:cxnLst/>
                <a:rect l="l" t="t" r="r" b="b"/>
                <a:pathLst>
                  <a:path w="4023" h="2440" extrusionOk="0">
                    <a:moveTo>
                      <a:pt x="1774" y="1"/>
                    </a:moveTo>
                    <a:lnTo>
                      <a:pt x="1742" y="1109"/>
                    </a:lnTo>
                    <a:lnTo>
                      <a:pt x="1520" y="286"/>
                    </a:lnTo>
                    <a:cubicBezTo>
                      <a:pt x="855" y="476"/>
                      <a:pt x="349" y="1109"/>
                      <a:pt x="349" y="1869"/>
                    </a:cubicBezTo>
                    <a:cubicBezTo>
                      <a:pt x="159" y="1869"/>
                      <a:pt x="0" y="2028"/>
                      <a:pt x="0" y="2218"/>
                    </a:cubicBezTo>
                    <a:lnTo>
                      <a:pt x="0" y="2439"/>
                    </a:lnTo>
                    <a:lnTo>
                      <a:pt x="4022" y="2439"/>
                    </a:lnTo>
                    <a:lnTo>
                      <a:pt x="4022" y="2218"/>
                    </a:lnTo>
                    <a:cubicBezTo>
                      <a:pt x="4022" y="2028"/>
                      <a:pt x="3864" y="1869"/>
                      <a:pt x="3674" y="1869"/>
                    </a:cubicBezTo>
                    <a:cubicBezTo>
                      <a:pt x="3674" y="1109"/>
                      <a:pt x="3167" y="476"/>
                      <a:pt x="2502" y="286"/>
                    </a:cubicBezTo>
                    <a:lnTo>
                      <a:pt x="2249" y="1109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763;p36">
                <a:extLst>
                  <a:ext uri="{FF2B5EF4-FFF2-40B4-BE49-F238E27FC236}">
                    <a16:creationId xmlns:a16="http://schemas.microsoft.com/office/drawing/2014/main" id="{1F8205FC-E730-C32A-EA45-294F5B85059A}"/>
                  </a:ext>
                </a:extLst>
              </p:cNvPr>
              <p:cNvSpPr/>
              <p:nvPr/>
            </p:nvSpPr>
            <p:spPr>
              <a:xfrm>
                <a:off x="3168778" y="3796322"/>
                <a:ext cx="141534" cy="90649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2820" extrusionOk="0">
                    <a:moveTo>
                      <a:pt x="2249" y="381"/>
                    </a:moveTo>
                    <a:lnTo>
                      <a:pt x="2249" y="1299"/>
                    </a:lnTo>
                    <a:cubicBezTo>
                      <a:pt x="2249" y="1394"/>
                      <a:pt x="2312" y="1458"/>
                      <a:pt x="2407" y="1489"/>
                    </a:cubicBezTo>
                    <a:cubicBezTo>
                      <a:pt x="2502" y="1489"/>
                      <a:pt x="2565" y="1458"/>
                      <a:pt x="2597" y="1363"/>
                    </a:cubicBezTo>
                    <a:lnTo>
                      <a:pt x="2787" y="729"/>
                    </a:lnTo>
                    <a:cubicBezTo>
                      <a:pt x="3326" y="951"/>
                      <a:pt x="3674" y="1489"/>
                      <a:pt x="3674" y="2059"/>
                    </a:cubicBezTo>
                    <a:cubicBezTo>
                      <a:pt x="3674" y="2154"/>
                      <a:pt x="3737" y="2249"/>
                      <a:pt x="3864" y="2249"/>
                    </a:cubicBezTo>
                    <a:cubicBezTo>
                      <a:pt x="3959" y="2249"/>
                      <a:pt x="4022" y="2313"/>
                      <a:pt x="4022" y="2408"/>
                    </a:cubicBezTo>
                    <a:lnTo>
                      <a:pt x="4022" y="2439"/>
                    </a:lnTo>
                    <a:lnTo>
                      <a:pt x="380" y="2439"/>
                    </a:lnTo>
                    <a:lnTo>
                      <a:pt x="380" y="2408"/>
                    </a:lnTo>
                    <a:cubicBezTo>
                      <a:pt x="380" y="2313"/>
                      <a:pt x="444" y="2249"/>
                      <a:pt x="539" y="2249"/>
                    </a:cubicBezTo>
                    <a:cubicBezTo>
                      <a:pt x="665" y="2249"/>
                      <a:pt x="729" y="2154"/>
                      <a:pt x="729" y="2059"/>
                    </a:cubicBezTo>
                    <a:cubicBezTo>
                      <a:pt x="729" y="1489"/>
                      <a:pt x="1077" y="951"/>
                      <a:pt x="1584" y="729"/>
                    </a:cubicBezTo>
                    <a:lnTo>
                      <a:pt x="1742" y="1331"/>
                    </a:lnTo>
                    <a:cubicBezTo>
                      <a:pt x="1774" y="1426"/>
                      <a:pt x="1869" y="1489"/>
                      <a:pt x="1964" y="1489"/>
                    </a:cubicBezTo>
                    <a:cubicBezTo>
                      <a:pt x="2059" y="1489"/>
                      <a:pt x="2122" y="1394"/>
                      <a:pt x="2122" y="1299"/>
                    </a:cubicBezTo>
                    <a:lnTo>
                      <a:pt x="2154" y="381"/>
                    </a:lnTo>
                    <a:close/>
                    <a:moveTo>
                      <a:pt x="1964" y="1"/>
                    </a:moveTo>
                    <a:cubicBezTo>
                      <a:pt x="1869" y="1"/>
                      <a:pt x="1805" y="96"/>
                      <a:pt x="1774" y="191"/>
                    </a:cubicBezTo>
                    <a:lnTo>
                      <a:pt x="1774" y="286"/>
                    </a:lnTo>
                    <a:lnTo>
                      <a:pt x="1679" y="286"/>
                    </a:lnTo>
                    <a:cubicBezTo>
                      <a:pt x="950" y="508"/>
                      <a:pt x="444" y="1173"/>
                      <a:pt x="380" y="1901"/>
                    </a:cubicBezTo>
                    <a:cubicBezTo>
                      <a:pt x="159" y="1964"/>
                      <a:pt x="0" y="2186"/>
                      <a:pt x="0" y="2408"/>
                    </a:cubicBezTo>
                    <a:lnTo>
                      <a:pt x="0" y="2629"/>
                    </a:lnTo>
                    <a:cubicBezTo>
                      <a:pt x="0" y="2756"/>
                      <a:pt x="95" y="2819"/>
                      <a:pt x="190" y="2819"/>
                    </a:cubicBezTo>
                    <a:lnTo>
                      <a:pt x="4212" y="2819"/>
                    </a:lnTo>
                    <a:cubicBezTo>
                      <a:pt x="4339" y="2819"/>
                      <a:pt x="4402" y="2724"/>
                      <a:pt x="4402" y="2629"/>
                    </a:cubicBezTo>
                    <a:lnTo>
                      <a:pt x="4402" y="2408"/>
                    </a:lnTo>
                    <a:cubicBezTo>
                      <a:pt x="4402" y="2186"/>
                      <a:pt x="4244" y="1964"/>
                      <a:pt x="4022" y="1901"/>
                    </a:cubicBezTo>
                    <a:cubicBezTo>
                      <a:pt x="3959" y="1173"/>
                      <a:pt x="3452" y="508"/>
                      <a:pt x="2724" y="286"/>
                    </a:cubicBezTo>
                    <a:cubicBezTo>
                      <a:pt x="2692" y="286"/>
                      <a:pt x="2660" y="286"/>
                      <a:pt x="2597" y="318"/>
                    </a:cubicBezTo>
                    <a:lnTo>
                      <a:pt x="2597" y="191"/>
                    </a:lnTo>
                    <a:cubicBezTo>
                      <a:pt x="2597" y="96"/>
                      <a:pt x="2534" y="1"/>
                      <a:pt x="2439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764;p36">
                <a:extLst>
                  <a:ext uri="{FF2B5EF4-FFF2-40B4-BE49-F238E27FC236}">
                    <a16:creationId xmlns:a16="http://schemas.microsoft.com/office/drawing/2014/main" id="{6EDDCDEC-1E20-C664-F30B-C25ED0524F5F}"/>
                  </a:ext>
                </a:extLst>
              </p:cNvPr>
              <p:cNvSpPr/>
              <p:nvPr/>
            </p:nvSpPr>
            <p:spPr>
              <a:xfrm>
                <a:off x="3381546" y="3916416"/>
                <a:ext cx="88592" cy="70301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2187" extrusionOk="0">
                    <a:moveTo>
                      <a:pt x="2524" y="0"/>
                    </a:moveTo>
                    <a:cubicBezTo>
                      <a:pt x="2491" y="0"/>
                      <a:pt x="2461" y="11"/>
                      <a:pt x="2439" y="33"/>
                    </a:cubicBezTo>
                    <a:lnTo>
                      <a:pt x="95" y="1839"/>
                    </a:lnTo>
                    <a:cubicBezTo>
                      <a:pt x="0" y="1902"/>
                      <a:pt x="0" y="2029"/>
                      <a:pt x="63" y="2092"/>
                    </a:cubicBezTo>
                    <a:cubicBezTo>
                      <a:pt x="95" y="2155"/>
                      <a:pt x="158" y="2187"/>
                      <a:pt x="190" y="2187"/>
                    </a:cubicBezTo>
                    <a:cubicBezTo>
                      <a:pt x="253" y="2187"/>
                      <a:pt x="285" y="2155"/>
                      <a:pt x="317" y="2124"/>
                    </a:cubicBezTo>
                    <a:lnTo>
                      <a:pt x="2660" y="350"/>
                    </a:lnTo>
                    <a:cubicBezTo>
                      <a:pt x="2755" y="287"/>
                      <a:pt x="2755" y="160"/>
                      <a:pt x="2692" y="97"/>
                    </a:cubicBezTo>
                    <a:cubicBezTo>
                      <a:pt x="2651" y="35"/>
                      <a:pt x="2584" y="0"/>
                      <a:pt x="2524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765;p36">
                <a:extLst>
                  <a:ext uri="{FF2B5EF4-FFF2-40B4-BE49-F238E27FC236}">
                    <a16:creationId xmlns:a16="http://schemas.microsoft.com/office/drawing/2014/main" id="{7FF7D421-ABAF-213A-83E6-597DA29140E2}"/>
                  </a:ext>
                </a:extLst>
              </p:cNvPr>
              <p:cNvSpPr/>
              <p:nvPr/>
            </p:nvSpPr>
            <p:spPr>
              <a:xfrm>
                <a:off x="3283793" y="4006036"/>
                <a:ext cx="12247" cy="4381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363" extrusionOk="0">
                    <a:moveTo>
                      <a:pt x="191" y="1"/>
                    </a:moveTo>
                    <a:cubicBezTo>
                      <a:pt x="96" y="1"/>
                      <a:pt x="1" y="64"/>
                      <a:pt x="1" y="191"/>
                    </a:cubicBezTo>
                    <a:lnTo>
                      <a:pt x="1" y="1172"/>
                    </a:lnTo>
                    <a:cubicBezTo>
                      <a:pt x="1" y="1267"/>
                      <a:pt x="96" y="1362"/>
                      <a:pt x="191" y="1362"/>
                    </a:cubicBezTo>
                    <a:cubicBezTo>
                      <a:pt x="318" y="1362"/>
                      <a:pt x="381" y="1267"/>
                      <a:pt x="381" y="1172"/>
                    </a:cubicBezTo>
                    <a:lnTo>
                      <a:pt x="381" y="191"/>
                    </a:lnTo>
                    <a:cubicBezTo>
                      <a:pt x="381" y="64"/>
                      <a:pt x="318" y="1"/>
                      <a:pt x="191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" name="Google Shape;3918;p37">
            <a:extLst>
              <a:ext uri="{FF2B5EF4-FFF2-40B4-BE49-F238E27FC236}">
                <a16:creationId xmlns:a16="http://schemas.microsoft.com/office/drawing/2014/main" id="{63554B53-B21B-D560-D5BE-CE78C0A575AA}"/>
              </a:ext>
            </a:extLst>
          </p:cNvPr>
          <p:cNvSpPr txBox="1"/>
          <p:nvPr/>
        </p:nvSpPr>
        <p:spPr>
          <a:xfrm>
            <a:off x="2771497" y="2006023"/>
            <a:ext cx="1605264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dirty="0"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الگوریتم جست</a:t>
            </a:r>
            <a:r>
              <a:rPr lang="en-US" sz="1100" dirty="0"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</a:t>
            </a:r>
            <a:r>
              <a:rPr lang="fa-IR" sz="1100" dirty="0"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و</a:t>
            </a:r>
            <a:r>
              <a:rPr lang="en-US" sz="1100" dirty="0"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</a:t>
            </a:r>
            <a:r>
              <a:rPr lang="fa-IR" sz="1100" dirty="0"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جو تازگی</a:t>
            </a:r>
            <a:endParaRPr sz="1100" dirty="0"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84" name="Google Shape;13077;p75">
            <a:extLst>
              <a:ext uri="{FF2B5EF4-FFF2-40B4-BE49-F238E27FC236}">
                <a16:creationId xmlns:a16="http://schemas.microsoft.com/office/drawing/2014/main" id="{9667F03A-AE4A-2147-4B26-0F58F28DA1E7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3/23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929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0" grpId="0"/>
      <p:bldP spid="141" grpId="0"/>
      <p:bldP spid="142" grpId="0"/>
      <p:bldP spid="144" grpId="0"/>
      <p:bldP spid="1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600" dirty="0">
                <a:cs typeface="B Titr" panose="00000700000000000000" pitchFamily="2" charset="-78"/>
              </a:rPr>
              <a:t>مقدمه</a:t>
            </a:r>
            <a:endParaRPr sz="6600" dirty="0">
              <a:cs typeface="B Titr" panose="00000700000000000000" pitchFamily="2" charset="-78"/>
            </a:endParaRPr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560320" y="2226613"/>
            <a:ext cx="3635636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روند سنتی آموزش شبکه های عصبی</a:t>
            </a: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استفاده از الگوریتم های یادگیری تقویتی در شرکت اوبر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:blinds/>
      </p:transition>
    </mc:Choice>
    <mc:Fallback xmlns="">
      <p:transition spd="slow" advClick="0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cs typeface="B Titr" panose="00000700000000000000" pitchFamily="2" charset="-78"/>
              </a:rPr>
              <a:t>مقدمه</a:t>
            </a:r>
            <a:endParaRPr sz="2400" dirty="0">
              <a:cs typeface="B Titr" panose="00000700000000000000" pitchFamily="2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2317C2-3734-3223-97F5-089049BA4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10" y="3156280"/>
            <a:ext cx="3858490" cy="1929245"/>
          </a:xfrm>
          <a:prstGeom prst="rect">
            <a:avLst/>
          </a:prstGeom>
        </p:spPr>
      </p:pic>
      <p:sp>
        <p:nvSpPr>
          <p:cNvPr id="53" name="Google Shape;2197;p40">
            <a:extLst>
              <a:ext uri="{FF2B5EF4-FFF2-40B4-BE49-F238E27FC236}">
                <a16:creationId xmlns:a16="http://schemas.microsoft.com/office/drawing/2014/main" id="{661C5D86-1504-A5FC-D08E-303543E1F269}"/>
              </a:ext>
            </a:extLst>
          </p:cNvPr>
          <p:cNvSpPr txBox="1">
            <a:spLocks/>
          </p:cNvSpPr>
          <p:nvPr/>
        </p:nvSpPr>
        <p:spPr>
          <a:xfrm>
            <a:off x="4138244" y="2316060"/>
            <a:ext cx="4292246" cy="51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 rtl="1"/>
            <a:r>
              <a:rPr lang="fa-IR" dirty="0">
                <a:latin typeface="Calibri" panose="020F0502020204030204" pitchFamily="34" charset="0"/>
                <a:cs typeface="Calibri" panose="020F0502020204030204" pitchFamily="34" charset="0"/>
              </a:rPr>
              <a:t>رویگردانی شرکت اوبر به الگوریتم های تکاملی عمیق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Google Shape;2200;p40">
            <a:extLst>
              <a:ext uri="{FF2B5EF4-FFF2-40B4-BE49-F238E27FC236}">
                <a16:creationId xmlns:a16="http://schemas.microsoft.com/office/drawing/2014/main" id="{CAD1433B-BC6F-52D6-D4A5-58171B36F96C}"/>
              </a:ext>
            </a:extLst>
          </p:cNvPr>
          <p:cNvSpPr txBox="1">
            <a:spLocks/>
          </p:cNvSpPr>
          <p:nvPr/>
        </p:nvSpPr>
        <p:spPr>
          <a:xfrm>
            <a:off x="4480342" y="2644900"/>
            <a:ext cx="3950148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توسعه راه حل ایمن تر و قابل اعتماد تر برای حمل و نقل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تطبیق سریع تر سیستم برای کاربران جدید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oogle Shape;2197;p40">
            <a:extLst>
              <a:ext uri="{FF2B5EF4-FFF2-40B4-BE49-F238E27FC236}">
                <a16:creationId xmlns:a16="http://schemas.microsoft.com/office/drawing/2014/main" id="{5DAC2DF5-24FF-1F7E-BF13-CF7D1EC70E71}"/>
              </a:ext>
            </a:extLst>
          </p:cNvPr>
          <p:cNvSpPr txBox="1">
            <a:spLocks/>
          </p:cNvSpPr>
          <p:nvPr/>
        </p:nvSpPr>
        <p:spPr>
          <a:xfrm>
            <a:off x="3740727" y="1030044"/>
            <a:ext cx="4689763" cy="51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 rtl="1"/>
            <a:r>
              <a:rPr lang="fa-IR" dirty="0">
                <a:latin typeface="Calibri" panose="020F0502020204030204" pitchFamily="34" charset="0"/>
                <a:cs typeface="Calibri" panose="020F0502020204030204" pitchFamily="34" charset="0"/>
              </a:rPr>
              <a:t>روش متداول آموزش شبکه های عصبی: شیب نزولی گرادیان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Google Shape;2200;p40">
            <a:extLst>
              <a:ext uri="{FF2B5EF4-FFF2-40B4-BE49-F238E27FC236}">
                <a16:creationId xmlns:a16="http://schemas.microsoft.com/office/drawing/2014/main" id="{E4ABCC8B-1D1E-7DE5-9C2D-52B6BE57C713}"/>
              </a:ext>
            </a:extLst>
          </p:cNvPr>
          <p:cNvSpPr txBox="1">
            <a:spLocks/>
          </p:cNvSpPr>
          <p:nvPr/>
        </p:nvSpPr>
        <p:spPr>
          <a:xfrm>
            <a:off x="4463858" y="1447970"/>
            <a:ext cx="3950148" cy="59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محدودیت و انعطاف پذیری کم در مسائل خلاقانه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تعداد متغیر های زیاد در روند آموزش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172A4-17EB-A1F9-C350-184410ABC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29" y="635478"/>
            <a:ext cx="2669599" cy="2532426"/>
          </a:xfrm>
          <a:prstGeom prst="rect">
            <a:avLst/>
          </a:prstGeom>
        </p:spPr>
      </p:pic>
      <p:sp>
        <p:nvSpPr>
          <p:cNvPr id="61" name="Google Shape;222;p26">
            <a:extLst>
              <a:ext uri="{FF2B5EF4-FFF2-40B4-BE49-F238E27FC236}">
                <a16:creationId xmlns:a16="http://schemas.microsoft.com/office/drawing/2014/main" id="{6D8E33BB-1D1F-13E4-624D-36D0C0554349}"/>
              </a:ext>
            </a:extLst>
          </p:cNvPr>
          <p:cNvSpPr/>
          <p:nvPr/>
        </p:nvSpPr>
        <p:spPr>
          <a:xfrm>
            <a:off x="3868881" y="1329772"/>
            <a:ext cx="1520537" cy="80701"/>
          </a:xfrm>
          <a:prstGeom prst="roundRect">
            <a:avLst>
              <a:gd name="adj" fmla="val 50000"/>
            </a:avLst>
          </a:prstGeom>
          <a:solidFill>
            <a:srgbClr val="B4B4B4">
              <a:alpha val="3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077;p75">
            <a:extLst>
              <a:ext uri="{FF2B5EF4-FFF2-40B4-BE49-F238E27FC236}">
                <a16:creationId xmlns:a16="http://schemas.microsoft.com/office/drawing/2014/main" id="{90FAD194-27AB-3C2B-ADEF-F2C1A19E0B08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5/23</a:t>
            </a:r>
            <a:endParaRPr sz="1200" dirty="0"/>
          </a:p>
        </p:txBody>
      </p:sp>
      <p:sp>
        <p:nvSpPr>
          <p:cNvPr id="11" name="Google Shape;3900;p37">
            <a:extLst>
              <a:ext uri="{FF2B5EF4-FFF2-40B4-BE49-F238E27FC236}">
                <a16:creationId xmlns:a16="http://schemas.microsoft.com/office/drawing/2014/main" id="{9C6B0372-66FF-7BDE-4805-0C5E15B23D38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" name="Google Shape;3901;p37">
            <a:extLst>
              <a:ext uri="{FF2B5EF4-FFF2-40B4-BE49-F238E27FC236}">
                <a16:creationId xmlns:a16="http://schemas.microsoft.com/office/drawing/2014/main" id="{15574E86-7EF7-0159-E80C-CF19A246706D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3903;p37">
            <a:extLst>
              <a:ext uri="{FF2B5EF4-FFF2-40B4-BE49-F238E27FC236}">
                <a16:creationId xmlns:a16="http://schemas.microsoft.com/office/drawing/2014/main" id="{6375A891-799B-A91A-45EE-0F6577CF3CA3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" name="Google Shape;3902;p37">
            <a:extLst>
              <a:ext uri="{FF2B5EF4-FFF2-40B4-BE49-F238E27FC236}">
                <a16:creationId xmlns:a16="http://schemas.microsoft.com/office/drawing/2014/main" id="{1E951774-B447-2196-BFBF-B271901DE07E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" name="Google Shape;3904;p37">
            <a:extLst>
              <a:ext uri="{FF2B5EF4-FFF2-40B4-BE49-F238E27FC236}">
                <a16:creationId xmlns:a16="http://schemas.microsoft.com/office/drawing/2014/main" id="{8A309A0F-6D4B-DA7F-B10D-B074439E58E6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5C8EA3-EF22-1A48-9941-719DF3315578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EEBBD6-D9DD-414F-9780-46D7E9D8B944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354F4B-49E2-26B3-2CC4-55293B9F6C39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14A39C-E261-98B3-0C49-E7F76A30F71C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48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1212273" y="1156813"/>
            <a:ext cx="6393872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400" dirty="0">
                <a:cs typeface="B Titr" panose="00000700000000000000" pitchFamily="2" charset="-78"/>
              </a:rPr>
              <a:t>استراتژی های تکاملی</a:t>
            </a:r>
            <a:endParaRPr sz="4400" dirty="0">
              <a:cs typeface="B Titr" panose="00000700000000000000" pitchFamily="2" charset="-78"/>
            </a:endParaRPr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847109" y="2226612"/>
            <a:ext cx="3210110" cy="1015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معرفی نحوه کارکرد این نوع استراتژی ها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ویژگی های بارز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الگوریتم ژنتیک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در جست و جو تازگی</a:t>
            </a:r>
          </a:p>
        </p:txBody>
      </p:sp>
    </p:spTree>
    <p:extLst>
      <p:ext uri="{BB962C8B-B14F-4D97-AF65-F5344CB8AC3E}">
        <p14:creationId xmlns:p14="http://schemas.microsoft.com/office/powerpoint/2010/main" val="257705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000">
        <p:blinds/>
      </p:transition>
    </mc:Choice>
    <mc:Fallback xmlns="">
      <p:transition spd="slow" advTm="4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p59"/>
          <p:cNvSpPr txBox="1">
            <a:spLocks noGrp="1"/>
          </p:cNvSpPr>
          <p:nvPr>
            <p:ph type="subTitle" idx="1"/>
          </p:nvPr>
        </p:nvSpPr>
        <p:spPr>
          <a:xfrm>
            <a:off x="3004345" y="1725461"/>
            <a:ext cx="115550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>
                <a:solidFill>
                  <a:schemeClr val="accent1"/>
                </a:solidFill>
                <a:latin typeface="Calibri" panose="020F0502020204030204" pitchFamily="34" charset="0"/>
                <a:ea typeface="Barlow Semi Condensed Medium"/>
                <a:cs typeface="Calibri" panose="020F0502020204030204" pitchFamily="34" charset="0"/>
                <a:sym typeface="Barlow Semi Condensed Medium"/>
              </a:rPr>
              <a:t>تابع هدف</a:t>
            </a:r>
            <a:endParaRPr sz="1800" dirty="0">
              <a:solidFill>
                <a:schemeClr val="accent1"/>
              </a:solidFill>
              <a:latin typeface="Calibri" panose="020F0502020204030204" pitchFamily="34" charset="0"/>
              <a:ea typeface="Barlow Semi Condensed Medium"/>
              <a:cs typeface="Calibri" panose="020F0502020204030204" pitchFamily="34" charset="0"/>
              <a:sym typeface="Barlow Semi Condensed Medium"/>
            </a:endParaRPr>
          </a:p>
        </p:txBody>
      </p:sp>
      <p:sp>
        <p:nvSpPr>
          <p:cNvPr id="3469" name="Google Shape;3469;p59"/>
          <p:cNvSpPr txBox="1">
            <a:spLocks noGrp="1"/>
          </p:cNvSpPr>
          <p:nvPr>
            <p:ph type="subTitle" idx="2"/>
          </p:nvPr>
        </p:nvSpPr>
        <p:spPr>
          <a:xfrm>
            <a:off x="1829830" y="1999805"/>
            <a:ext cx="1849824" cy="3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>
                <a:solidFill>
                  <a:schemeClr val="dk2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ارزیابی جمعیت و محاسبه امتیاز</a:t>
            </a:r>
            <a:endParaRPr sz="1200" dirty="0">
              <a:solidFill>
                <a:schemeClr val="dk2"/>
              </a:solidFill>
              <a:latin typeface="Calibri" panose="020F0502020204030204" pitchFamily="34" charset="0"/>
              <a:ea typeface="Barlow Semi Condensed"/>
              <a:cs typeface="Calibri" panose="020F0502020204030204" pitchFamily="34" charset="0"/>
              <a:sym typeface="Barlow Semi Condensed"/>
            </a:endParaRPr>
          </a:p>
        </p:txBody>
      </p:sp>
      <p:sp>
        <p:nvSpPr>
          <p:cNvPr id="30" name="Google Shape;2195;p40">
            <a:extLst>
              <a:ext uri="{FF2B5EF4-FFF2-40B4-BE49-F238E27FC236}">
                <a16:creationId xmlns:a16="http://schemas.microsoft.com/office/drawing/2014/main" id="{B0DCEAED-C8AC-DBF1-4D63-DE9354250E92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استراتژی های تکاملی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(روش ها)</a:t>
            </a:r>
          </a:p>
        </p:txBody>
      </p:sp>
      <p:grpSp>
        <p:nvGrpSpPr>
          <p:cNvPr id="32" name="Google Shape;3463;p59">
            <a:extLst>
              <a:ext uri="{FF2B5EF4-FFF2-40B4-BE49-F238E27FC236}">
                <a16:creationId xmlns:a16="http://schemas.microsoft.com/office/drawing/2014/main" id="{F968ECC2-676C-338F-90DF-CE0BE4F47661}"/>
              </a:ext>
            </a:extLst>
          </p:cNvPr>
          <p:cNvGrpSpPr/>
          <p:nvPr/>
        </p:nvGrpSpPr>
        <p:grpSpPr>
          <a:xfrm>
            <a:off x="3029381" y="1752600"/>
            <a:ext cx="2808102" cy="2816821"/>
            <a:chOff x="4820425" y="1329900"/>
            <a:chExt cx="70175" cy="70350"/>
          </a:xfrm>
        </p:grpSpPr>
        <p:sp>
          <p:nvSpPr>
            <p:cNvPr id="33" name="Google Shape;3464;p59">
              <a:extLst>
                <a:ext uri="{FF2B5EF4-FFF2-40B4-BE49-F238E27FC236}">
                  <a16:creationId xmlns:a16="http://schemas.microsoft.com/office/drawing/2014/main" id="{1F07907E-2E2C-4323-F6D5-0868DE1DEAF3}"/>
                </a:ext>
              </a:extLst>
            </p:cNvPr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65;p59">
              <a:extLst>
                <a:ext uri="{FF2B5EF4-FFF2-40B4-BE49-F238E27FC236}">
                  <a16:creationId xmlns:a16="http://schemas.microsoft.com/office/drawing/2014/main" id="{6B89DBE9-95F3-2580-47B5-82611EF538AF}"/>
                </a:ext>
              </a:extLst>
            </p:cNvPr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66;p59">
              <a:extLst>
                <a:ext uri="{FF2B5EF4-FFF2-40B4-BE49-F238E27FC236}">
                  <a16:creationId xmlns:a16="http://schemas.microsoft.com/office/drawing/2014/main" id="{D49BB64C-5E02-A27B-74E7-5D5BD8CD46CF}"/>
                </a:ext>
              </a:extLst>
            </p:cNvPr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67;p59">
              <a:extLst>
                <a:ext uri="{FF2B5EF4-FFF2-40B4-BE49-F238E27FC236}">
                  <a16:creationId xmlns:a16="http://schemas.microsoft.com/office/drawing/2014/main" id="{78429DC9-E4B3-396A-09DB-D81B3C76EF69}"/>
                </a:ext>
              </a:extLst>
            </p:cNvPr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5061;p69">
            <a:extLst>
              <a:ext uri="{FF2B5EF4-FFF2-40B4-BE49-F238E27FC236}">
                <a16:creationId xmlns:a16="http://schemas.microsoft.com/office/drawing/2014/main" id="{D030D876-3797-9EC7-3C21-715EBEC8587A}"/>
              </a:ext>
            </a:extLst>
          </p:cNvPr>
          <p:cNvGrpSpPr/>
          <p:nvPr/>
        </p:nvGrpSpPr>
        <p:grpSpPr>
          <a:xfrm>
            <a:off x="1039554" y="2781566"/>
            <a:ext cx="1908295" cy="476946"/>
            <a:chOff x="4411970" y="2726085"/>
            <a:chExt cx="643107" cy="193659"/>
          </a:xfrm>
        </p:grpSpPr>
        <p:sp>
          <p:nvSpPr>
            <p:cNvPr id="38" name="Google Shape;5062;p69">
              <a:extLst>
                <a:ext uri="{FF2B5EF4-FFF2-40B4-BE49-F238E27FC236}">
                  <a16:creationId xmlns:a16="http://schemas.microsoft.com/office/drawing/2014/main" id="{C1B4688D-4AF2-D313-A61D-0C998694F9D3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7C6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063;p69">
              <a:extLst>
                <a:ext uri="{FF2B5EF4-FFF2-40B4-BE49-F238E27FC236}">
                  <a16:creationId xmlns:a16="http://schemas.microsoft.com/office/drawing/2014/main" id="{421F7F3D-A81F-A491-B5B9-562C1E334C81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7C6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064;p69">
              <a:extLst>
                <a:ext uri="{FF2B5EF4-FFF2-40B4-BE49-F238E27FC236}">
                  <a16:creationId xmlns:a16="http://schemas.microsoft.com/office/drawing/2014/main" id="{D8C625AB-1825-E0A0-5B42-6B6C27F1FBEC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77C6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2200;p40">
            <a:extLst>
              <a:ext uri="{FF2B5EF4-FFF2-40B4-BE49-F238E27FC236}">
                <a16:creationId xmlns:a16="http://schemas.microsoft.com/office/drawing/2014/main" id="{48AEC5CA-E238-BD78-D0E1-5EBAADE5A79A}"/>
              </a:ext>
            </a:extLst>
          </p:cNvPr>
          <p:cNvSpPr txBox="1">
            <a:spLocks/>
          </p:cNvSpPr>
          <p:nvPr/>
        </p:nvSpPr>
        <p:spPr>
          <a:xfrm>
            <a:off x="1332744" y="2826700"/>
            <a:ext cx="1344010" cy="36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r" rtl="1"/>
            <a:r>
              <a:rPr lang="fa-IR" sz="1200" dirty="0">
                <a:latin typeface="Calibri" panose="020F0502020204030204" pitchFamily="34" charset="0"/>
                <a:cs typeface="Calibri" panose="020F0502020204030204" pitchFamily="34" charset="0"/>
              </a:rPr>
              <a:t>ساخت جمعیت اولیه</a:t>
            </a:r>
          </a:p>
        </p:txBody>
      </p:sp>
      <p:sp>
        <p:nvSpPr>
          <p:cNvPr id="42" name="Google Shape;3468;p59">
            <a:extLst>
              <a:ext uri="{FF2B5EF4-FFF2-40B4-BE49-F238E27FC236}">
                <a16:creationId xmlns:a16="http://schemas.microsoft.com/office/drawing/2014/main" id="{54BDCDF7-AF43-0280-9259-F6BD414BE355}"/>
              </a:ext>
            </a:extLst>
          </p:cNvPr>
          <p:cNvSpPr txBox="1">
            <a:spLocks/>
          </p:cNvSpPr>
          <p:nvPr/>
        </p:nvSpPr>
        <p:spPr>
          <a:xfrm>
            <a:off x="5021779" y="1796811"/>
            <a:ext cx="115550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800" dirty="0">
                <a:solidFill>
                  <a:schemeClr val="accent1"/>
                </a:solidFill>
                <a:latin typeface="Calibri" panose="020F0502020204030204" pitchFamily="34" charset="0"/>
                <a:ea typeface="Barlow Semi Condensed Medium"/>
                <a:cs typeface="Calibri" panose="020F0502020204030204" pitchFamily="34" charset="0"/>
                <a:sym typeface="Barlow Semi Condensed Medium"/>
              </a:rPr>
              <a:t>تابع انتخاب</a:t>
            </a:r>
          </a:p>
        </p:txBody>
      </p:sp>
      <p:sp>
        <p:nvSpPr>
          <p:cNvPr id="43" name="Google Shape;3469;p59">
            <a:extLst>
              <a:ext uri="{FF2B5EF4-FFF2-40B4-BE49-F238E27FC236}">
                <a16:creationId xmlns:a16="http://schemas.microsoft.com/office/drawing/2014/main" id="{6C58C516-ED88-97AC-F498-730DCBC8CB05}"/>
              </a:ext>
            </a:extLst>
          </p:cNvPr>
          <p:cNvSpPr txBox="1">
            <a:spLocks/>
          </p:cNvSpPr>
          <p:nvPr/>
        </p:nvSpPr>
        <p:spPr>
          <a:xfrm>
            <a:off x="5178616" y="2045046"/>
            <a:ext cx="2186707" cy="3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200" dirty="0">
                <a:solidFill>
                  <a:schemeClr val="dk2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انتخاب بخشی از جمعیت با امتیاز بهتر</a:t>
            </a:r>
          </a:p>
        </p:txBody>
      </p:sp>
      <p:sp>
        <p:nvSpPr>
          <p:cNvPr id="44" name="Google Shape;3468;p59">
            <a:extLst>
              <a:ext uri="{FF2B5EF4-FFF2-40B4-BE49-F238E27FC236}">
                <a16:creationId xmlns:a16="http://schemas.microsoft.com/office/drawing/2014/main" id="{E26814DE-5A55-9701-D13B-107079E18FDD}"/>
              </a:ext>
            </a:extLst>
          </p:cNvPr>
          <p:cNvSpPr txBox="1">
            <a:spLocks/>
          </p:cNvSpPr>
          <p:nvPr/>
        </p:nvSpPr>
        <p:spPr>
          <a:xfrm>
            <a:off x="5434537" y="3387497"/>
            <a:ext cx="115550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800" dirty="0">
                <a:solidFill>
                  <a:schemeClr val="accent1"/>
                </a:solidFill>
                <a:latin typeface="Calibri" panose="020F0502020204030204" pitchFamily="34" charset="0"/>
                <a:ea typeface="Barlow Semi Condensed Medium"/>
                <a:cs typeface="Calibri" panose="020F0502020204030204" pitchFamily="34" charset="0"/>
                <a:sym typeface="Barlow Semi Condensed Medium"/>
              </a:rPr>
              <a:t>تابع ترکیب</a:t>
            </a:r>
          </a:p>
        </p:txBody>
      </p:sp>
      <p:sp>
        <p:nvSpPr>
          <p:cNvPr id="45" name="Google Shape;3469;p59">
            <a:extLst>
              <a:ext uri="{FF2B5EF4-FFF2-40B4-BE49-F238E27FC236}">
                <a16:creationId xmlns:a16="http://schemas.microsoft.com/office/drawing/2014/main" id="{1CBAEA3C-975C-F224-AD28-ED3BF349F4C9}"/>
              </a:ext>
            </a:extLst>
          </p:cNvPr>
          <p:cNvSpPr txBox="1">
            <a:spLocks/>
          </p:cNvSpPr>
          <p:nvPr/>
        </p:nvSpPr>
        <p:spPr>
          <a:xfrm>
            <a:off x="5324688" y="3682446"/>
            <a:ext cx="3528044" cy="3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200" dirty="0">
                <a:solidFill>
                  <a:schemeClr val="dk2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ترکیب والدین برای تولید فرزندان و تشکیل جمعیت جایگزین جدید</a:t>
            </a:r>
          </a:p>
        </p:txBody>
      </p:sp>
      <p:sp>
        <p:nvSpPr>
          <p:cNvPr id="46" name="Google Shape;3468;p59">
            <a:extLst>
              <a:ext uri="{FF2B5EF4-FFF2-40B4-BE49-F238E27FC236}">
                <a16:creationId xmlns:a16="http://schemas.microsoft.com/office/drawing/2014/main" id="{FD58373F-849F-EC48-CC3E-10EBC740B9D9}"/>
              </a:ext>
            </a:extLst>
          </p:cNvPr>
          <p:cNvSpPr txBox="1">
            <a:spLocks/>
          </p:cNvSpPr>
          <p:nvPr/>
        </p:nvSpPr>
        <p:spPr>
          <a:xfrm>
            <a:off x="2190189" y="3326750"/>
            <a:ext cx="115550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800" dirty="0">
                <a:solidFill>
                  <a:schemeClr val="accent1"/>
                </a:solidFill>
                <a:latin typeface="Calibri" panose="020F0502020204030204" pitchFamily="34" charset="0"/>
                <a:ea typeface="Barlow Semi Condensed Medium"/>
                <a:cs typeface="Calibri" panose="020F0502020204030204" pitchFamily="34" charset="0"/>
                <a:sym typeface="Barlow Semi Condensed Medium"/>
              </a:rPr>
              <a:t>تابع جهش</a:t>
            </a:r>
          </a:p>
        </p:txBody>
      </p:sp>
      <p:sp>
        <p:nvSpPr>
          <p:cNvPr id="47" name="Google Shape;3469;p59">
            <a:extLst>
              <a:ext uri="{FF2B5EF4-FFF2-40B4-BE49-F238E27FC236}">
                <a16:creationId xmlns:a16="http://schemas.microsoft.com/office/drawing/2014/main" id="{EE61EB80-11CB-4DC9-8C7A-7AFA53A674D6}"/>
              </a:ext>
            </a:extLst>
          </p:cNvPr>
          <p:cNvSpPr txBox="1">
            <a:spLocks/>
          </p:cNvSpPr>
          <p:nvPr/>
        </p:nvSpPr>
        <p:spPr>
          <a:xfrm>
            <a:off x="1552948" y="3609845"/>
            <a:ext cx="1856030" cy="3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200" dirty="0">
                <a:solidFill>
                  <a:schemeClr val="dk2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در جهت طبیعی نگه داشتن فرایند</a:t>
            </a:r>
          </a:p>
        </p:txBody>
      </p:sp>
      <p:sp>
        <p:nvSpPr>
          <p:cNvPr id="48" name="Google Shape;3469;p59">
            <a:extLst>
              <a:ext uri="{FF2B5EF4-FFF2-40B4-BE49-F238E27FC236}">
                <a16:creationId xmlns:a16="http://schemas.microsoft.com/office/drawing/2014/main" id="{ED663EE5-5305-9537-FF9C-4315868056A4}"/>
              </a:ext>
            </a:extLst>
          </p:cNvPr>
          <p:cNvSpPr txBox="1">
            <a:spLocks/>
          </p:cNvSpPr>
          <p:nvPr/>
        </p:nvSpPr>
        <p:spPr>
          <a:xfrm>
            <a:off x="1158988" y="2462097"/>
            <a:ext cx="2186707" cy="3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200" dirty="0">
                <a:solidFill>
                  <a:schemeClr val="dk2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دخالت مستقیم انسان برای تعریف تابع</a:t>
            </a:r>
          </a:p>
        </p:txBody>
      </p:sp>
      <p:sp>
        <p:nvSpPr>
          <p:cNvPr id="49" name="Google Shape;3469;p59">
            <a:extLst>
              <a:ext uri="{FF2B5EF4-FFF2-40B4-BE49-F238E27FC236}">
                <a16:creationId xmlns:a16="http://schemas.microsoft.com/office/drawing/2014/main" id="{35FB650B-A23A-DFC6-0CC6-6AD60A1CBB71}"/>
              </a:ext>
            </a:extLst>
          </p:cNvPr>
          <p:cNvSpPr txBox="1">
            <a:spLocks/>
          </p:cNvSpPr>
          <p:nvPr/>
        </p:nvSpPr>
        <p:spPr>
          <a:xfrm>
            <a:off x="1729791" y="2237159"/>
            <a:ext cx="1745720" cy="3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200" dirty="0">
                <a:solidFill>
                  <a:schemeClr val="dk2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پویایی با توجه به صورت مسئله</a:t>
            </a:r>
          </a:p>
        </p:txBody>
      </p:sp>
      <p:sp>
        <p:nvSpPr>
          <p:cNvPr id="50" name="Google Shape;3469;p59">
            <a:extLst>
              <a:ext uri="{FF2B5EF4-FFF2-40B4-BE49-F238E27FC236}">
                <a16:creationId xmlns:a16="http://schemas.microsoft.com/office/drawing/2014/main" id="{3545CE00-D239-ADE4-FEF2-0B76C1897F11}"/>
              </a:ext>
            </a:extLst>
          </p:cNvPr>
          <p:cNvSpPr txBox="1">
            <a:spLocks/>
          </p:cNvSpPr>
          <p:nvPr/>
        </p:nvSpPr>
        <p:spPr>
          <a:xfrm>
            <a:off x="5415397" y="2280634"/>
            <a:ext cx="2280803" cy="3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200" dirty="0">
                <a:solidFill>
                  <a:schemeClr val="dk2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روش های گوناگون برای انتخاب جمعیت</a:t>
            </a:r>
          </a:p>
        </p:txBody>
      </p:sp>
      <p:sp>
        <p:nvSpPr>
          <p:cNvPr id="51" name="Google Shape;3469;p59">
            <a:extLst>
              <a:ext uri="{FF2B5EF4-FFF2-40B4-BE49-F238E27FC236}">
                <a16:creationId xmlns:a16="http://schemas.microsoft.com/office/drawing/2014/main" id="{B5E2C465-FB71-B222-0020-44EF6CEDDAE7}"/>
              </a:ext>
            </a:extLst>
          </p:cNvPr>
          <p:cNvSpPr txBox="1">
            <a:spLocks/>
          </p:cNvSpPr>
          <p:nvPr/>
        </p:nvSpPr>
        <p:spPr>
          <a:xfrm>
            <a:off x="5122300" y="3945981"/>
            <a:ext cx="2180718" cy="3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200" dirty="0">
                <a:solidFill>
                  <a:schemeClr val="dk2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روش های گوناگون برای ترکیب والدین</a:t>
            </a:r>
          </a:p>
        </p:txBody>
      </p:sp>
      <p:sp>
        <p:nvSpPr>
          <p:cNvPr id="52" name="Google Shape;3469;p59">
            <a:extLst>
              <a:ext uri="{FF2B5EF4-FFF2-40B4-BE49-F238E27FC236}">
                <a16:creationId xmlns:a16="http://schemas.microsoft.com/office/drawing/2014/main" id="{8D589A2C-7262-084E-17E7-801776EE288B}"/>
              </a:ext>
            </a:extLst>
          </p:cNvPr>
          <p:cNvSpPr txBox="1">
            <a:spLocks/>
          </p:cNvSpPr>
          <p:nvPr/>
        </p:nvSpPr>
        <p:spPr>
          <a:xfrm>
            <a:off x="623455" y="3852194"/>
            <a:ext cx="2931911" cy="3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200" dirty="0">
                <a:solidFill>
                  <a:schemeClr val="dk2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جلوگیری از به دام افتادن الگوریتم در نقاط بهینه محلی</a:t>
            </a:r>
          </a:p>
        </p:txBody>
      </p:sp>
      <p:sp>
        <p:nvSpPr>
          <p:cNvPr id="53" name="Google Shape;3469;p59">
            <a:extLst>
              <a:ext uri="{FF2B5EF4-FFF2-40B4-BE49-F238E27FC236}">
                <a16:creationId xmlns:a16="http://schemas.microsoft.com/office/drawing/2014/main" id="{FAB58A01-0BFA-DBD4-EDC1-71BB9528E876}"/>
              </a:ext>
            </a:extLst>
          </p:cNvPr>
          <p:cNvSpPr txBox="1">
            <a:spLocks/>
          </p:cNvSpPr>
          <p:nvPr/>
        </p:nvSpPr>
        <p:spPr>
          <a:xfrm>
            <a:off x="848715" y="4117425"/>
            <a:ext cx="2931911" cy="3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200" dirty="0">
                <a:solidFill>
                  <a:schemeClr val="dk2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کنترل میزان یادگیری الگوریتم و سرعت رسیدن به هدف</a:t>
            </a:r>
          </a:p>
        </p:txBody>
      </p:sp>
      <p:sp>
        <p:nvSpPr>
          <p:cNvPr id="54" name="Google Shape;2177;p39">
            <a:extLst>
              <a:ext uri="{FF2B5EF4-FFF2-40B4-BE49-F238E27FC236}">
                <a16:creationId xmlns:a16="http://schemas.microsoft.com/office/drawing/2014/main" id="{20012955-CD8C-AC34-580A-53D7EBC2E44F}"/>
              </a:ext>
            </a:extLst>
          </p:cNvPr>
          <p:cNvSpPr txBox="1">
            <a:spLocks/>
          </p:cNvSpPr>
          <p:nvPr/>
        </p:nvSpPr>
        <p:spPr>
          <a:xfrm>
            <a:off x="5339340" y="1413380"/>
            <a:ext cx="2744787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r" rtl="1"/>
            <a:r>
              <a:rPr lang="fa-IR" sz="2000" dirty="0">
                <a:cs typeface="B Titr" panose="00000700000000000000" pitchFamily="2" charset="-78"/>
              </a:rPr>
              <a:t>الگوریتم ژنتیک</a:t>
            </a:r>
          </a:p>
        </p:txBody>
      </p:sp>
      <p:sp>
        <p:nvSpPr>
          <p:cNvPr id="55" name="Google Shape;13077;p75">
            <a:extLst>
              <a:ext uri="{FF2B5EF4-FFF2-40B4-BE49-F238E27FC236}">
                <a16:creationId xmlns:a16="http://schemas.microsoft.com/office/drawing/2014/main" id="{E3C7BBE9-EB41-80E1-02B1-8F1EF887FC39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7/23</a:t>
            </a:r>
            <a:endParaRPr sz="1200" dirty="0"/>
          </a:p>
        </p:txBody>
      </p:sp>
      <p:sp>
        <p:nvSpPr>
          <p:cNvPr id="65" name="Google Shape;3900;p37">
            <a:extLst>
              <a:ext uri="{FF2B5EF4-FFF2-40B4-BE49-F238E27FC236}">
                <a16:creationId xmlns:a16="http://schemas.microsoft.com/office/drawing/2014/main" id="{F1A93FFE-8593-C5BF-8C28-2DD0DD622168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" name="Google Shape;3901;p37">
            <a:extLst>
              <a:ext uri="{FF2B5EF4-FFF2-40B4-BE49-F238E27FC236}">
                <a16:creationId xmlns:a16="http://schemas.microsoft.com/office/drawing/2014/main" id="{3772193E-32DD-516F-A7C5-B43DA49AD93A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" name="Google Shape;3903;p37">
            <a:extLst>
              <a:ext uri="{FF2B5EF4-FFF2-40B4-BE49-F238E27FC236}">
                <a16:creationId xmlns:a16="http://schemas.microsoft.com/office/drawing/2014/main" id="{0C3EBDAB-D34E-A071-FF36-93F0375406F1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8" name="Google Shape;3902;p37">
            <a:extLst>
              <a:ext uri="{FF2B5EF4-FFF2-40B4-BE49-F238E27FC236}">
                <a16:creationId xmlns:a16="http://schemas.microsoft.com/office/drawing/2014/main" id="{D70C99B3-4235-9B15-F296-74372F11156C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" name="Google Shape;3904;p37">
            <a:extLst>
              <a:ext uri="{FF2B5EF4-FFF2-40B4-BE49-F238E27FC236}">
                <a16:creationId xmlns:a16="http://schemas.microsoft.com/office/drawing/2014/main" id="{D2F1AFA3-EB46-58B1-4414-5F8897DDE717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344A3C8-CAC8-C3DC-0CE2-D01A9B6C6BCF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B40979F-3E6C-E90F-6BA6-49AA9341CA6A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EBBDBBB-45DE-6C43-E008-EBC7C8835FC2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2478917-5F0A-5ED5-C33D-16EFA576BBF3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8" grpId="0" build="p"/>
      <p:bldP spid="3469" grpId="0" build="p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195;p40">
            <a:extLst>
              <a:ext uri="{FF2B5EF4-FFF2-40B4-BE49-F238E27FC236}">
                <a16:creationId xmlns:a16="http://schemas.microsoft.com/office/drawing/2014/main" id="{3535A16F-6F2F-0AC7-E87D-7B0B6136DCFF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استراتژی های تکاملی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(ویژگی ها)</a:t>
            </a:r>
          </a:p>
        </p:txBody>
      </p:sp>
      <p:sp>
        <p:nvSpPr>
          <p:cNvPr id="29" name="Google Shape;2177;p39">
            <a:extLst>
              <a:ext uri="{FF2B5EF4-FFF2-40B4-BE49-F238E27FC236}">
                <a16:creationId xmlns:a16="http://schemas.microsoft.com/office/drawing/2014/main" id="{7521348B-CB6D-9C76-3FA7-927B115BC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128" y="1466320"/>
            <a:ext cx="2744164" cy="521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>
                <a:cs typeface="B Titr" panose="00000700000000000000" pitchFamily="2" charset="-78"/>
              </a:rPr>
              <a:t>مقیاس پذیری و موازی سازی</a:t>
            </a:r>
            <a:endParaRPr sz="2000" dirty="0">
              <a:cs typeface="B Titr" panose="00000700000000000000" pitchFamily="2" charset="-78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90E6B63-113B-AF48-6560-F060CEF6F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30" y="2842289"/>
            <a:ext cx="5166360" cy="21189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DDB022-3677-2185-7B31-8AE8F8B58B84}"/>
              </a:ext>
            </a:extLst>
          </p:cNvPr>
          <p:cNvSpPr/>
          <p:nvPr/>
        </p:nvSpPr>
        <p:spPr>
          <a:xfrm>
            <a:off x="1011381" y="3325092"/>
            <a:ext cx="3650673" cy="858981"/>
          </a:xfrm>
          <a:prstGeom prst="rect">
            <a:avLst/>
          </a:prstGeom>
          <a:solidFill>
            <a:srgbClr val="BBE3FE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oogle Shape;2200;p40">
            <a:extLst>
              <a:ext uri="{FF2B5EF4-FFF2-40B4-BE49-F238E27FC236}">
                <a16:creationId xmlns:a16="http://schemas.microsoft.com/office/drawing/2014/main" id="{FF078EFF-6B15-B5BB-0860-A8BB6A023DA7}"/>
              </a:ext>
            </a:extLst>
          </p:cNvPr>
          <p:cNvSpPr txBox="1">
            <a:spLocks/>
          </p:cNvSpPr>
          <p:nvPr/>
        </p:nvSpPr>
        <p:spPr>
          <a:xfrm>
            <a:off x="4211144" y="1881140"/>
            <a:ext cx="3950148" cy="88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همگان سازی کارگران و از بین بردن وابستگی بین آن ها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بروز رسانی پارامتر ها و تبادل خروجی بین کارگران با کمترین بار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آشفتگی نه کاملا مستقل از یکدیگر و فضای نمونه یکسان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367673-1AE9-8D4D-FCE8-26C55F9467C7}"/>
              </a:ext>
            </a:extLst>
          </p:cNvPr>
          <p:cNvCxnSpPr>
            <a:cxnSpLocks/>
          </p:cNvCxnSpPr>
          <p:nvPr/>
        </p:nvCxnSpPr>
        <p:spPr>
          <a:xfrm flipH="1">
            <a:off x="4843167" y="3708049"/>
            <a:ext cx="826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3077;p75">
            <a:extLst>
              <a:ext uri="{FF2B5EF4-FFF2-40B4-BE49-F238E27FC236}">
                <a16:creationId xmlns:a16="http://schemas.microsoft.com/office/drawing/2014/main" id="{12D3FBD1-8F5D-7DB2-86D2-506B36FCA392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8/23</a:t>
            </a:r>
            <a:endParaRPr sz="1200" dirty="0"/>
          </a:p>
        </p:txBody>
      </p:sp>
      <p:sp>
        <p:nvSpPr>
          <p:cNvPr id="16" name="Google Shape;3900;p37">
            <a:extLst>
              <a:ext uri="{FF2B5EF4-FFF2-40B4-BE49-F238E27FC236}">
                <a16:creationId xmlns:a16="http://schemas.microsoft.com/office/drawing/2014/main" id="{2364E283-5263-A16A-D15A-20EE5397FB03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" name="Google Shape;3901;p37">
            <a:extLst>
              <a:ext uri="{FF2B5EF4-FFF2-40B4-BE49-F238E27FC236}">
                <a16:creationId xmlns:a16="http://schemas.microsoft.com/office/drawing/2014/main" id="{BD877227-0F98-E7C2-9A27-06984FC61800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" name="Google Shape;3903;p37">
            <a:extLst>
              <a:ext uri="{FF2B5EF4-FFF2-40B4-BE49-F238E27FC236}">
                <a16:creationId xmlns:a16="http://schemas.microsoft.com/office/drawing/2014/main" id="{67E438D5-3FAB-177B-65E9-B142AC5B8372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" name="Google Shape;3902;p37">
            <a:extLst>
              <a:ext uri="{FF2B5EF4-FFF2-40B4-BE49-F238E27FC236}">
                <a16:creationId xmlns:a16="http://schemas.microsoft.com/office/drawing/2014/main" id="{C703971A-6C4F-FDB5-07E5-6EE547F8B0CC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" name="Google Shape;3904;p37">
            <a:extLst>
              <a:ext uri="{FF2B5EF4-FFF2-40B4-BE49-F238E27FC236}">
                <a16:creationId xmlns:a16="http://schemas.microsoft.com/office/drawing/2014/main" id="{DC8B0DF3-57D0-9E89-4F14-DDF09B5AA292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44A4EB-F319-FD33-D780-96FFB9D9F7C0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708323-F59B-66C7-C656-298A10717355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F6A05D-3A97-38B9-E506-0F189DC3B5F0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354953-3402-883F-BC14-7804E1B19ACB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6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195;p40">
            <a:extLst>
              <a:ext uri="{FF2B5EF4-FFF2-40B4-BE49-F238E27FC236}">
                <a16:creationId xmlns:a16="http://schemas.microsoft.com/office/drawing/2014/main" id="{3535A16F-6F2F-0AC7-E87D-7B0B6136DCFF}"/>
              </a:ext>
            </a:extLst>
          </p:cNvPr>
          <p:cNvSpPr txBox="1">
            <a:spLocks/>
          </p:cNvSpPr>
          <p:nvPr/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rtl="1"/>
            <a:r>
              <a:rPr lang="fa-IR" sz="2400" dirty="0">
                <a:cs typeface="B Titr" panose="00000700000000000000" pitchFamily="2" charset="-78"/>
              </a:rPr>
              <a:t>استراتژی های تکاملی</a:t>
            </a:r>
          </a:p>
          <a:p>
            <a:pPr rtl="1"/>
            <a:r>
              <a:rPr lang="fa-IR" sz="1600" dirty="0">
                <a:latin typeface="Calibri" panose="020F0502020204030204" pitchFamily="34" charset="0"/>
                <a:cs typeface="Calibri" panose="020F0502020204030204" pitchFamily="34" charset="0"/>
              </a:rPr>
              <a:t>(ادامه ویژگی ها)</a:t>
            </a:r>
          </a:p>
        </p:txBody>
      </p:sp>
      <p:sp>
        <p:nvSpPr>
          <p:cNvPr id="29" name="Google Shape;2177;p39">
            <a:extLst>
              <a:ext uri="{FF2B5EF4-FFF2-40B4-BE49-F238E27FC236}">
                <a16:creationId xmlns:a16="http://schemas.microsoft.com/office/drawing/2014/main" id="{7521348B-CB6D-9C76-3FA7-927B115BC0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39340" y="1413380"/>
            <a:ext cx="2744787" cy="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>
                <a:cs typeface="B Titr" panose="00000700000000000000" pitchFamily="2" charset="-78"/>
              </a:rPr>
              <a:t>پارامتر سازی شبکه</a:t>
            </a:r>
            <a:endParaRPr sz="2000" dirty="0">
              <a:cs typeface="B Titr" panose="00000700000000000000" pitchFamily="2" charset="-78"/>
            </a:endParaRPr>
          </a:p>
        </p:txBody>
      </p:sp>
      <p:sp>
        <p:nvSpPr>
          <p:cNvPr id="32" name="Google Shape;2200;p40">
            <a:extLst>
              <a:ext uri="{FF2B5EF4-FFF2-40B4-BE49-F238E27FC236}">
                <a16:creationId xmlns:a16="http://schemas.microsoft.com/office/drawing/2014/main" id="{FF078EFF-6B15-B5BB-0860-A8BB6A023DA7}"/>
              </a:ext>
            </a:extLst>
          </p:cNvPr>
          <p:cNvSpPr txBox="1">
            <a:spLocks/>
          </p:cNvSpPr>
          <p:nvPr/>
        </p:nvSpPr>
        <p:spPr>
          <a:xfrm>
            <a:off x="4211144" y="1881140"/>
            <a:ext cx="3950148" cy="88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نیاز به جمعیت به اندازه کافی بزرگ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رمز گزاری منعطف پذیر برای بهینه سازی حافظه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5C457E-A0C0-2301-E6E7-F9B88B113638}"/>
                  </a:ext>
                </a:extLst>
              </p:cNvPr>
              <p:cNvSpPr txBox="1"/>
              <p:nvPr/>
            </p:nvSpPr>
            <p:spPr>
              <a:xfrm>
                <a:off x="277089" y="1398064"/>
                <a:ext cx="4572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200" i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𝜎𝜀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5C457E-A0C0-2301-E6E7-F9B88B113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9" y="1398064"/>
                <a:ext cx="457200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BC446DB-465A-FE48-24E9-0B789B0A6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1" y="1721428"/>
            <a:ext cx="4873336" cy="2339201"/>
          </a:xfrm>
          <a:prstGeom prst="rect">
            <a:avLst/>
          </a:prstGeom>
        </p:spPr>
      </p:pic>
      <p:sp>
        <p:nvSpPr>
          <p:cNvPr id="21" name="Google Shape;2200;p40">
            <a:extLst>
              <a:ext uri="{FF2B5EF4-FFF2-40B4-BE49-F238E27FC236}">
                <a16:creationId xmlns:a16="http://schemas.microsoft.com/office/drawing/2014/main" id="{AAF8D459-656D-5683-8F78-86E405459E60}"/>
              </a:ext>
            </a:extLst>
          </p:cNvPr>
          <p:cNvSpPr txBox="1">
            <a:spLocks/>
          </p:cNvSpPr>
          <p:nvPr/>
        </p:nvSpPr>
        <p:spPr>
          <a:xfrm>
            <a:off x="4939145" y="3192035"/>
            <a:ext cx="3222147" cy="122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مدل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GPT-3</a:t>
            </a: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 بیش از 175 میلیارد پارامتر دارد.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حجم پارامتر ها بر روی دیسک برابر 45 ترا بایت است.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Calibri" panose="020F0502020204030204" pitchFamily="34" charset="0"/>
                <a:cs typeface="Calibri" panose="020F0502020204030204" pitchFamily="34" charset="0"/>
              </a:rPr>
              <a:t>اهمیت پارامتر سازی</a:t>
            </a:r>
          </a:p>
        </p:txBody>
      </p:sp>
      <p:sp>
        <p:nvSpPr>
          <p:cNvPr id="10" name="Google Shape;13077;p75">
            <a:extLst>
              <a:ext uri="{FF2B5EF4-FFF2-40B4-BE49-F238E27FC236}">
                <a16:creationId xmlns:a16="http://schemas.microsoft.com/office/drawing/2014/main" id="{3F836E16-77D8-7C76-29BA-946C0C3DDAF3}"/>
              </a:ext>
            </a:extLst>
          </p:cNvPr>
          <p:cNvSpPr/>
          <p:nvPr/>
        </p:nvSpPr>
        <p:spPr>
          <a:xfrm>
            <a:off x="8552565" y="4733634"/>
            <a:ext cx="584679" cy="398739"/>
          </a:xfrm>
          <a:custGeom>
            <a:avLst/>
            <a:gdLst/>
            <a:ahLst/>
            <a:cxnLst/>
            <a:rect l="l" t="t" r="r" b="b"/>
            <a:pathLst>
              <a:path w="12379" h="12379" extrusionOk="0">
                <a:moveTo>
                  <a:pt x="6190" y="0"/>
                </a:moveTo>
                <a:cubicBezTo>
                  <a:pt x="2771" y="0"/>
                  <a:pt x="0" y="2771"/>
                  <a:pt x="0" y="6189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89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rgbClr val="DDF1FE"/>
          </a:solidFill>
          <a:ln w="31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dirty="0"/>
              <a:t>9/23</a:t>
            </a:r>
            <a:endParaRPr sz="1200" dirty="0"/>
          </a:p>
        </p:txBody>
      </p:sp>
      <p:sp>
        <p:nvSpPr>
          <p:cNvPr id="18" name="Google Shape;3900;p37">
            <a:extLst>
              <a:ext uri="{FF2B5EF4-FFF2-40B4-BE49-F238E27FC236}">
                <a16:creationId xmlns:a16="http://schemas.microsoft.com/office/drawing/2014/main" id="{F57E05EC-0C18-8C52-7E59-168B962ED1A0}"/>
              </a:ext>
            </a:extLst>
          </p:cNvPr>
          <p:cNvSpPr/>
          <p:nvPr/>
        </p:nvSpPr>
        <p:spPr>
          <a:xfrm>
            <a:off x="5817103" y="4789321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" name="Google Shape;3901;p37">
            <a:extLst>
              <a:ext uri="{FF2B5EF4-FFF2-40B4-BE49-F238E27FC236}">
                <a16:creationId xmlns:a16="http://schemas.microsoft.com/office/drawing/2014/main" id="{360C4BCE-FAFE-8B39-64EC-83DA315FCA36}"/>
              </a:ext>
            </a:extLst>
          </p:cNvPr>
          <p:cNvSpPr/>
          <p:nvPr/>
        </p:nvSpPr>
        <p:spPr>
          <a:xfrm>
            <a:off x="6276825" y="477775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" name="Google Shape;3903;p37">
            <a:extLst>
              <a:ext uri="{FF2B5EF4-FFF2-40B4-BE49-F238E27FC236}">
                <a16:creationId xmlns:a16="http://schemas.microsoft.com/office/drawing/2014/main" id="{D1F986E7-1E00-720C-FF67-CBC21200BE3D}"/>
              </a:ext>
            </a:extLst>
          </p:cNvPr>
          <p:cNvSpPr/>
          <p:nvPr/>
        </p:nvSpPr>
        <p:spPr>
          <a:xfrm>
            <a:off x="6736547" y="478200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3902;p37">
            <a:extLst>
              <a:ext uri="{FF2B5EF4-FFF2-40B4-BE49-F238E27FC236}">
                <a16:creationId xmlns:a16="http://schemas.microsoft.com/office/drawing/2014/main" id="{D88B4689-3C0F-4C63-F995-6E7F03FCD0B9}"/>
              </a:ext>
            </a:extLst>
          </p:cNvPr>
          <p:cNvSpPr/>
          <p:nvPr/>
        </p:nvSpPr>
        <p:spPr>
          <a:xfrm>
            <a:off x="7204800" y="477814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" name="Google Shape;3904;p37">
            <a:extLst>
              <a:ext uri="{FF2B5EF4-FFF2-40B4-BE49-F238E27FC236}">
                <a16:creationId xmlns:a16="http://schemas.microsoft.com/office/drawing/2014/main" id="{6D4D6A5E-DD36-DDDF-148D-5021E10C3B8F}"/>
              </a:ext>
            </a:extLst>
          </p:cNvPr>
          <p:cNvSpPr/>
          <p:nvPr/>
        </p:nvSpPr>
        <p:spPr>
          <a:xfrm>
            <a:off x="7659499" y="478066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F88436-3323-D923-69C0-6F74D92C4DC3}"/>
              </a:ext>
            </a:extLst>
          </p:cNvPr>
          <p:cNvCxnSpPr>
            <a:cxnSpLocks/>
          </p:cNvCxnSpPr>
          <p:nvPr/>
        </p:nvCxnSpPr>
        <p:spPr>
          <a:xfrm>
            <a:off x="6147473" y="4931435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9FBE40-AB45-7A84-9C58-F13FF9229022}"/>
              </a:ext>
            </a:extLst>
          </p:cNvPr>
          <p:cNvCxnSpPr>
            <a:cxnSpLocks/>
          </p:cNvCxnSpPr>
          <p:nvPr/>
        </p:nvCxnSpPr>
        <p:spPr>
          <a:xfrm>
            <a:off x="6607195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CE5C3C-A8A2-8B29-1847-06D5EDB27241}"/>
              </a:ext>
            </a:extLst>
          </p:cNvPr>
          <p:cNvCxnSpPr>
            <a:cxnSpLocks/>
          </p:cNvCxnSpPr>
          <p:nvPr/>
        </p:nvCxnSpPr>
        <p:spPr>
          <a:xfrm>
            <a:off x="7066917" y="4938813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16728C-CF9D-B461-B04C-6153AA2B5C4F}"/>
              </a:ext>
            </a:extLst>
          </p:cNvPr>
          <p:cNvCxnSpPr>
            <a:cxnSpLocks/>
          </p:cNvCxnSpPr>
          <p:nvPr/>
        </p:nvCxnSpPr>
        <p:spPr>
          <a:xfrm>
            <a:off x="7535138" y="4927187"/>
            <a:ext cx="114662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68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21" grpId="0" build="p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Technology Consulting _ by Slidesgo (1)</Template>
  <TotalTime>472</TotalTime>
  <Words>1354</Words>
  <Application>Microsoft Office PowerPoint</Application>
  <PresentationFormat>On-screen Show (16:9)</PresentationFormat>
  <Paragraphs>267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Barlow Semi Condensed</vt:lpstr>
      <vt:lpstr>Barlow Semi Condensed Medium</vt:lpstr>
      <vt:lpstr>BTitrBold</vt:lpstr>
      <vt:lpstr>Calibri</vt:lpstr>
      <vt:lpstr>Cambria Math</vt:lpstr>
      <vt:lpstr>Fira Sans</vt:lpstr>
      <vt:lpstr>Fira Sans Medium</vt:lpstr>
      <vt:lpstr>Fjalla One</vt:lpstr>
      <vt:lpstr>Roboto Condensed Light</vt:lpstr>
      <vt:lpstr>Wingdings</vt:lpstr>
      <vt:lpstr>Technology Consulting by Slidesgo</vt:lpstr>
      <vt:lpstr>برسی الگوریتم تکامل عصبی عمیق در آموزش شبکه های عصبی</vt:lpstr>
      <vt:lpstr>اهداف ارائه</vt:lpstr>
      <vt:lpstr>PowerPoint Presentation</vt:lpstr>
      <vt:lpstr>مقدمه</vt:lpstr>
      <vt:lpstr>مقدمه</vt:lpstr>
      <vt:lpstr>استراتژی های تکاملی</vt:lpstr>
      <vt:lpstr>PowerPoint Presentation</vt:lpstr>
      <vt:lpstr>مقیاس پذیری و موازی سازی</vt:lpstr>
      <vt:lpstr>پارامتر سازی شبکه</vt:lpstr>
      <vt:lpstr>PowerPoint Presentation</vt:lpstr>
      <vt:lpstr>تکامل عصبی عمیق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تکامل عصبی عمیق در حل مسائل واقعی</vt:lpstr>
      <vt:lpstr>PowerPoint Presentation</vt:lpstr>
      <vt:lpstr>نتیجه گیری و پیشنهادات</vt:lpstr>
      <vt:lpstr>PowerPoint Presentation</vt:lpstr>
      <vt:lpstr>PowerPoint Presentation</vt:lpstr>
      <vt:lpstr>PowerPoint Presentation</vt:lpstr>
      <vt:lpstr>با تشکر از توجه شما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برسی الگوریتم تکامل عصبی عمیق در آموزش شبکه های عصبی</dc:title>
  <dc:creator>Keivan Ipchi Hagh</dc:creator>
  <cp:lastModifiedBy>Keivan Ipchi Hagh</cp:lastModifiedBy>
  <cp:revision>85</cp:revision>
  <dcterms:created xsi:type="dcterms:W3CDTF">2022-05-05T09:37:50Z</dcterms:created>
  <dcterms:modified xsi:type="dcterms:W3CDTF">2022-05-15T04:40:50Z</dcterms:modified>
</cp:coreProperties>
</file>